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75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999f7fd1-0dc3-4cba-81fd-6a42a8d75a98" providerId="ADAL" clId="{E03AC29D-DF62-4BC6-9158-FC6A68495E3E}"/>
    <pc:docChg chg="undo custSel addSld delSld modSld">
      <pc:chgData name="Michael Kuniega" userId="999f7fd1-0dc3-4cba-81fd-6a42a8d75a98" providerId="ADAL" clId="{E03AC29D-DF62-4BC6-9158-FC6A68495E3E}" dt="2022-12-08T12:14:01.575" v="587" actId="1076"/>
      <pc:docMkLst>
        <pc:docMk/>
      </pc:docMkLst>
      <pc:sldChg chg="addSp delSp modSp mod">
        <pc:chgData name="Michael Kuniega" userId="999f7fd1-0dc3-4cba-81fd-6a42a8d75a98" providerId="ADAL" clId="{E03AC29D-DF62-4BC6-9158-FC6A68495E3E}" dt="2022-12-08T11:42:23.970" v="31" actId="9405"/>
        <pc:sldMkLst>
          <pc:docMk/>
          <pc:sldMk cId="438572329" sldId="264"/>
        </pc:sldMkLst>
        <pc:grpChg chg="del mod">
          <ac:chgData name="Michael Kuniega" userId="999f7fd1-0dc3-4cba-81fd-6a42a8d75a98" providerId="ADAL" clId="{E03AC29D-DF62-4BC6-9158-FC6A68495E3E}" dt="2022-12-08T11:39:50.294" v="5"/>
          <ac:grpSpMkLst>
            <pc:docMk/>
            <pc:sldMk cId="438572329" sldId="264"/>
            <ac:grpSpMk id="6" creationId="{D1792C34-20F8-B06A-F27E-D26F33769D02}"/>
          </ac:grpSpMkLst>
        </pc:grpChg>
        <pc:grpChg chg="add del mod">
          <ac:chgData name="Michael Kuniega" userId="999f7fd1-0dc3-4cba-81fd-6a42a8d75a98" providerId="ADAL" clId="{E03AC29D-DF62-4BC6-9158-FC6A68495E3E}" dt="2022-12-08T11:40:37.762" v="16"/>
          <ac:grpSpMkLst>
            <pc:docMk/>
            <pc:sldMk cId="438572329" sldId="264"/>
            <ac:grpSpMk id="9" creationId="{664B10C9-3A9E-F63A-B24B-DF1321017BC6}"/>
          </ac:grpSpMkLst>
        </pc:grpChg>
        <pc:grpChg chg="mod">
          <ac:chgData name="Michael Kuniega" userId="999f7fd1-0dc3-4cba-81fd-6a42a8d75a98" providerId="ADAL" clId="{E03AC29D-DF62-4BC6-9158-FC6A68495E3E}" dt="2022-12-08T11:40:18.166" v="10"/>
          <ac:grpSpMkLst>
            <pc:docMk/>
            <pc:sldMk cId="438572329" sldId="264"/>
            <ac:grpSpMk id="12" creationId="{FEBF81A4-DDDA-385A-FB1C-2988F2F5F891}"/>
          </ac:grpSpMkLst>
        </pc:grpChg>
        <pc:grpChg chg="mod">
          <ac:chgData name="Michael Kuniega" userId="999f7fd1-0dc3-4cba-81fd-6a42a8d75a98" providerId="ADAL" clId="{E03AC29D-DF62-4BC6-9158-FC6A68495E3E}" dt="2022-12-08T11:40:30.393" v="14"/>
          <ac:grpSpMkLst>
            <pc:docMk/>
            <pc:sldMk cId="438572329" sldId="264"/>
            <ac:grpSpMk id="14" creationId="{4CFBADBA-21CE-4312-D64B-49033A2DD80F}"/>
          </ac:grpSpMkLst>
        </pc:grpChg>
        <pc:grpChg chg="del mod">
          <ac:chgData name="Michael Kuniega" userId="999f7fd1-0dc3-4cba-81fd-6a42a8d75a98" providerId="ADAL" clId="{E03AC29D-DF62-4BC6-9158-FC6A68495E3E}" dt="2022-12-08T11:40:43.449" v="18"/>
          <ac:grpSpMkLst>
            <pc:docMk/>
            <pc:sldMk cId="438572329" sldId="264"/>
            <ac:grpSpMk id="16" creationId="{1C77C22F-A7FF-97F0-CFCF-672CCF6068D3}"/>
          </ac:grpSpMkLst>
        </pc:grpChg>
        <pc:grpChg chg="mod">
          <ac:chgData name="Michael Kuniega" userId="999f7fd1-0dc3-4cba-81fd-6a42a8d75a98" providerId="ADAL" clId="{E03AC29D-DF62-4BC6-9158-FC6A68495E3E}" dt="2022-12-08T11:40:43.449" v="18"/>
          <ac:grpSpMkLst>
            <pc:docMk/>
            <pc:sldMk cId="438572329" sldId="264"/>
            <ac:grpSpMk id="18" creationId="{50480E0D-E70C-547F-411D-E0062B87CAB6}"/>
          </ac:grpSpMkLst>
        </pc:grpChg>
        <pc:inkChg chg="add mod">
          <ac:chgData name="Michael Kuniega" userId="999f7fd1-0dc3-4cba-81fd-6a42a8d75a98" providerId="ADAL" clId="{E03AC29D-DF62-4BC6-9158-FC6A68495E3E}" dt="2022-12-08T11:40:43.449" v="18"/>
          <ac:inkMkLst>
            <pc:docMk/>
            <pc:sldMk cId="438572329" sldId="264"/>
            <ac:inkMk id="4" creationId="{8BD781A5-EB58-93E1-761F-22AD7DEC86E4}"/>
          </ac:inkMkLst>
        </pc:inkChg>
        <pc:inkChg chg="add mod">
          <ac:chgData name="Michael Kuniega" userId="999f7fd1-0dc3-4cba-81fd-6a42a8d75a98" providerId="ADAL" clId="{E03AC29D-DF62-4BC6-9158-FC6A68495E3E}" dt="2022-12-08T11:40:43.449" v="18"/>
          <ac:inkMkLst>
            <pc:docMk/>
            <pc:sldMk cId="438572329" sldId="264"/>
            <ac:inkMk id="5" creationId="{350B0782-1854-458C-1DBE-2EB66638BA05}"/>
          </ac:inkMkLst>
        </pc:inkChg>
        <pc:inkChg chg="add">
          <ac:chgData name="Michael Kuniega" userId="999f7fd1-0dc3-4cba-81fd-6a42a8d75a98" providerId="ADAL" clId="{E03AC29D-DF62-4BC6-9158-FC6A68495E3E}" dt="2022-12-08T11:39:45.752" v="3" actId="9405"/>
          <ac:inkMkLst>
            <pc:docMk/>
            <pc:sldMk cId="438572329" sldId="264"/>
            <ac:inkMk id="7" creationId="{9E39E852-158D-8B9B-06E5-92A98AB95A1F}"/>
          </ac:inkMkLst>
        </pc:inkChg>
        <pc:inkChg chg="add mod">
          <ac:chgData name="Michael Kuniega" userId="999f7fd1-0dc3-4cba-81fd-6a42a8d75a98" providerId="ADAL" clId="{E03AC29D-DF62-4BC6-9158-FC6A68495E3E}" dt="2022-12-08T11:40:37.762" v="16"/>
          <ac:inkMkLst>
            <pc:docMk/>
            <pc:sldMk cId="438572329" sldId="264"/>
            <ac:inkMk id="8" creationId="{B97FB1FC-AEE5-55AB-E016-F944A08385BB}"/>
          </ac:inkMkLst>
        </pc:inkChg>
        <pc:inkChg chg="add">
          <ac:chgData name="Michael Kuniega" userId="999f7fd1-0dc3-4cba-81fd-6a42a8d75a98" providerId="ADAL" clId="{E03AC29D-DF62-4BC6-9158-FC6A68495E3E}" dt="2022-12-08T11:39:56.888" v="6" actId="9405"/>
          <ac:inkMkLst>
            <pc:docMk/>
            <pc:sldMk cId="438572329" sldId="264"/>
            <ac:inkMk id="10" creationId="{E9C3BB9E-C50D-0B91-74FA-FA3D7EE8DBEC}"/>
          </ac:inkMkLst>
        </pc:inkChg>
        <pc:inkChg chg="add del mod">
          <ac:chgData name="Michael Kuniega" userId="999f7fd1-0dc3-4cba-81fd-6a42a8d75a98" providerId="ADAL" clId="{E03AC29D-DF62-4BC6-9158-FC6A68495E3E}" dt="2022-12-08T11:40:18.166" v="10"/>
          <ac:inkMkLst>
            <pc:docMk/>
            <pc:sldMk cId="438572329" sldId="264"/>
            <ac:inkMk id="11" creationId="{58999572-52F2-7E88-0E47-BCDA315D0163}"/>
          </ac:inkMkLst>
        </pc:inkChg>
        <pc:inkChg chg="add del mod">
          <ac:chgData name="Michael Kuniega" userId="999f7fd1-0dc3-4cba-81fd-6a42a8d75a98" providerId="ADAL" clId="{E03AC29D-DF62-4BC6-9158-FC6A68495E3E}" dt="2022-12-08T11:40:30.393" v="14"/>
          <ac:inkMkLst>
            <pc:docMk/>
            <pc:sldMk cId="438572329" sldId="264"/>
            <ac:inkMk id="13" creationId="{14AEDCC8-EDED-6132-30FE-BC5D3A0B93E9}"/>
          </ac:inkMkLst>
        </pc:inkChg>
        <pc:inkChg chg="add mod">
          <ac:chgData name="Michael Kuniega" userId="999f7fd1-0dc3-4cba-81fd-6a42a8d75a98" providerId="ADAL" clId="{E03AC29D-DF62-4BC6-9158-FC6A68495E3E}" dt="2022-12-08T11:40:43.449" v="18"/>
          <ac:inkMkLst>
            <pc:docMk/>
            <pc:sldMk cId="438572329" sldId="264"/>
            <ac:inkMk id="15" creationId="{252086AF-19EE-1823-DAA0-7CB7420A5DE9}"/>
          </ac:inkMkLst>
        </pc:inkChg>
        <pc:inkChg chg="add mod">
          <ac:chgData name="Michael Kuniega" userId="999f7fd1-0dc3-4cba-81fd-6a42a8d75a98" providerId="ADAL" clId="{E03AC29D-DF62-4BC6-9158-FC6A68495E3E}" dt="2022-12-08T11:40:43.449" v="18"/>
          <ac:inkMkLst>
            <pc:docMk/>
            <pc:sldMk cId="438572329" sldId="264"/>
            <ac:inkMk id="17" creationId="{32D9A91A-EF94-7FFE-2579-97652AA478ED}"/>
          </ac:inkMkLst>
        </pc:inkChg>
        <pc:inkChg chg="add">
          <ac:chgData name="Michael Kuniega" userId="999f7fd1-0dc3-4cba-81fd-6a42a8d75a98" providerId="ADAL" clId="{E03AC29D-DF62-4BC6-9158-FC6A68495E3E}" dt="2022-12-08T11:40:52.338" v="19" actId="9405"/>
          <ac:inkMkLst>
            <pc:docMk/>
            <pc:sldMk cId="438572329" sldId="264"/>
            <ac:inkMk id="19" creationId="{CBAA6370-58BF-C511-57C0-4AB6E9A82A93}"/>
          </ac:inkMkLst>
        </pc:inkChg>
        <pc:inkChg chg="add">
          <ac:chgData name="Michael Kuniega" userId="999f7fd1-0dc3-4cba-81fd-6a42a8d75a98" providerId="ADAL" clId="{E03AC29D-DF62-4BC6-9158-FC6A68495E3E}" dt="2022-12-08T11:40:55.348" v="20" actId="9405"/>
          <ac:inkMkLst>
            <pc:docMk/>
            <pc:sldMk cId="438572329" sldId="264"/>
            <ac:inkMk id="20" creationId="{24042BB0-B2CB-9A36-7984-4055A0822C97}"/>
          </ac:inkMkLst>
        </pc:inkChg>
        <pc:inkChg chg="add">
          <ac:chgData name="Michael Kuniega" userId="999f7fd1-0dc3-4cba-81fd-6a42a8d75a98" providerId="ADAL" clId="{E03AC29D-DF62-4BC6-9158-FC6A68495E3E}" dt="2022-12-08T11:40:59.267" v="21" actId="9405"/>
          <ac:inkMkLst>
            <pc:docMk/>
            <pc:sldMk cId="438572329" sldId="264"/>
            <ac:inkMk id="21" creationId="{505FDF3A-9761-A707-5DFB-16885816CDC0}"/>
          </ac:inkMkLst>
        </pc:inkChg>
        <pc:inkChg chg="add">
          <ac:chgData name="Michael Kuniega" userId="999f7fd1-0dc3-4cba-81fd-6a42a8d75a98" providerId="ADAL" clId="{E03AC29D-DF62-4BC6-9158-FC6A68495E3E}" dt="2022-12-08T11:41:45.532" v="22" actId="9405"/>
          <ac:inkMkLst>
            <pc:docMk/>
            <pc:sldMk cId="438572329" sldId="264"/>
            <ac:inkMk id="22" creationId="{071E47DA-265C-943D-B4D4-4969329EE656}"/>
          </ac:inkMkLst>
        </pc:inkChg>
        <pc:inkChg chg="add">
          <ac:chgData name="Michael Kuniega" userId="999f7fd1-0dc3-4cba-81fd-6a42a8d75a98" providerId="ADAL" clId="{E03AC29D-DF62-4BC6-9158-FC6A68495E3E}" dt="2022-12-08T11:41:47.232" v="23" actId="9405"/>
          <ac:inkMkLst>
            <pc:docMk/>
            <pc:sldMk cId="438572329" sldId="264"/>
            <ac:inkMk id="23" creationId="{BE2946B4-8020-D085-0F9A-8153D867AA8F}"/>
          </ac:inkMkLst>
        </pc:inkChg>
        <pc:inkChg chg="add del">
          <ac:chgData name="Michael Kuniega" userId="999f7fd1-0dc3-4cba-81fd-6a42a8d75a98" providerId="ADAL" clId="{E03AC29D-DF62-4BC6-9158-FC6A68495E3E}" dt="2022-12-08T11:42:23.970" v="31" actId="9405"/>
          <ac:inkMkLst>
            <pc:docMk/>
            <pc:sldMk cId="438572329" sldId="264"/>
            <ac:inkMk id="24" creationId="{B1636156-18B6-9A8E-51A9-863D5043E5E4}"/>
          </ac:inkMkLst>
        </pc:inkChg>
      </pc:sldChg>
      <pc:sldChg chg="new del">
        <pc:chgData name="Michael Kuniega" userId="999f7fd1-0dc3-4cba-81fd-6a42a8d75a98" providerId="ADAL" clId="{E03AC29D-DF62-4BC6-9158-FC6A68495E3E}" dt="2022-12-08T11:42:09.837" v="25" actId="47"/>
        <pc:sldMkLst>
          <pc:docMk/>
          <pc:sldMk cId="1586634024" sldId="265"/>
        </pc:sldMkLst>
      </pc:sldChg>
      <pc:sldChg chg="addSp delSp modSp add mod">
        <pc:chgData name="Michael Kuniega" userId="999f7fd1-0dc3-4cba-81fd-6a42a8d75a98" providerId="ADAL" clId="{E03AC29D-DF62-4BC6-9158-FC6A68495E3E}" dt="2022-12-08T11:47:45.444" v="204" actId="1076"/>
        <pc:sldMkLst>
          <pc:docMk/>
          <pc:sldMk cId="1836123771" sldId="265"/>
        </pc:sldMkLst>
        <pc:spChg chg="mod">
          <ac:chgData name="Michael Kuniega" userId="999f7fd1-0dc3-4cba-81fd-6a42a8d75a98" providerId="ADAL" clId="{E03AC29D-DF62-4BC6-9158-FC6A68495E3E}" dt="2022-12-08T11:43:45.597" v="98" actId="1076"/>
          <ac:spMkLst>
            <pc:docMk/>
            <pc:sldMk cId="1836123771" sldId="265"/>
            <ac:spMk id="3" creationId="{DD5180D9-EECC-279C-4440-C09745ABEFC7}"/>
          </ac:spMkLst>
        </pc:spChg>
        <pc:spChg chg="add mod">
          <ac:chgData name="Michael Kuniega" userId="999f7fd1-0dc3-4cba-81fd-6a42a8d75a98" providerId="ADAL" clId="{E03AC29D-DF62-4BC6-9158-FC6A68495E3E}" dt="2022-12-08T11:47:41.347" v="203" actId="1076"/>
          <ac:spMkLst>
            <pc:docMk/>
            <pc:sldMk cId="1836123771" sldId="265"/>
            <ac:spMk id="7" creationId="{4088ACC8-CA11-9057-DD06-1C87FF85A30F}"/>
          </ac:spMkLst>
        </pc:spChg>
        <pc:spChg chg="add mod">
          <ac:chgData name="Michael Kuniega" userId="999f7fd1-0dc3-4cba-81fd-6a42a8d75a98" providerId="ADAL" clId="{E03AC29D-DF62-4BC6-9158-FC6A68495E3E}" dt="2022-12-08T11:47:45.444" v="204" actId="1076"/>
          <ac:spMkLst>
            <pc:docMk/>
            <pc:sldMk cId="1836123771" sldId="265"/>
            <ac:spMk id="8" creationId="{301122FC-D9A9-A50C-CB0C-3402C9B3B560}"/>
          </ac:spMkLst>
        </pc:spChg>
        <pc:picChg chg="del">
          <ac:chgData name="Michael Kuniega" userId="999f7fd1-0dc3-4cba-81fd-6a42a8d75a98" providerId="ADAL" clId="{E03AC29D-DF62-4BC6-9158-FC6A68495E3E}" dt="2022-12-08T11:42:33.995" v="34" actId="478"/>
          <ac:picMkLst>
            <pc:docMk/>
            <pc:sldMk cId="1836123771" sldId="265"/>
            <ac:picMk id="5" creationId="{6C16A6A9-EF91-6ED2-9192-8C9C399F1EC6}"/>
          </ac:picMkLst>
        </pc:picChg>
        <pc:inkChg chg="add">
          <ac:chgData name="Michael Kuniega" userId="999f7fd1-0dc3-4cba-81fd-6a42a8d75a98" providerId="ADAL" clId="{E03AC29D-DF62-4BC6-9158-FC6A68495E3E}" dt="2022-12-08T11:42:16.155" v="27" actId="9405"/>
          <ac:inkMkLst>
            <pc:docMk/>
            <pc:sldMk cId="1836123771" sldId="265"/>
            <ac:inkMk id="2" creationId="{F72B2698-9570-BDAE-0652-124EEB40248A}"/>
          </ac:inkMkLst>
        </pc:inkChg>
        <pc:inkChg chg="add del">
          <ac:chgData name="Michael Kuniega" userId="999f7fd1-0dc3-4cba-81fd-6a42a8d75a98" providerId="ADAL" clId="{E03AC29D-DF62-4BC6-9158-FC6A68495E3E}" dt="2022-12-08T11:42:26.909" v="33" actId="9405"/>
          <ac:inkMkLst>
            <pc:docMk/>
            <pc:sldMk cId="1836123771" sldId="265"/>
            <ac:inkMk id="4" creationId="{FE98DB60-1A56-2B51-1637-353DE674A545}"/>
          </ac:inkMkLst>
        </pc:inkChg>
        <pc:inkChg chg="add del">
          <ac:chgData name="Michael Kuniega" userId="999f7fd1-0dc3-4cba-81fd-6a42a8d75a98" providerId="ADAL" clId="{E03AC29D-DF62-4BC6-9158-FC6A68495E3E}" dt="2022-12-08T11:42:24.492" v="32" actId="9405"/>
          <ac:inkMkLst>
            <pc:docMk/>
            <pc:sldMk cId="1836123771" sldId="265"/>
            <ac:inkMk id="6" creationId="{DFB59910-F8C0-484F-41A3-3BA1B97247E8}"/>
          </ac:inkMkLst>
        </pc:inkChg>
        <pc:cxnChg chg="add mod">
          <ac:chgData name="Michael Kuniega" userId="999f7fd1-0dc3-4cba-81fd-6a42a8d75a98" providerId="ADAL" clId="{E03AC29D-DF62-4BC6-9158-FC6A68495E3E}" dt="2022-12-08T11:47:12.104" v="195" actId="1076"/>
          <ac:cxnSpMkLst>
            <pc:docMk/>
            <pc:sldMk cId="1836123771" sldId="265"/>
            <ac:cxnSpMk id="10" creationId="{9A308757-ACB5-5929-FC8E-982A3C1B15EC}"/>
          </ac:cxnSpMkLst>
        </pc:cxnChg>
        <pc:cxnChg chg="add mod">
          <ac:chgData name="Michael Kuniega" userId="999f7fd1-0dc3-4cba-81fd-6a42a8d75a98" providerId="ADAL" clId="{E03AC29D-DF62-4BC6-9158-FC6A68495E3E}" dt="2022-12-08T11:47:37.210" v="202" actId="14100"/>
          <ac:cxnSpMkLst>
            <pc:docMk/>
            <pc:sldMk cId="1836123771" sldId="265"/>
            <ac:cxnSpMk id="12" creationId="{6282CFA1-FE5A-54FE-7851-007AAE3D99F6}"/>
          </ac:cxnSpMkLst>
        </pc:cxnChg>
      </pc:sldChg>
      <pc:sldChg chg="addSp modSp mod">
        <pc:chgData name="Michael Kuniega" userId="999f7fd1-0dc3-4cba-81fd-6a42a8d75a98" providerId="ADAL" clId="{E03AC29D-DF62-4BC6-9158-FC6A68495E3E}" dt="2022-12-08T11:55:42.426" v="390" actId="1076"/>
        <pc:sldMkLst>
          <pc:docMk/>
          <pc:sldMk cId="713925100" sldId="266"/>
        </pc:sldMkLst>
        <pc:spChg chg="add mod">
          <ac:chgData name="Michael Kuniega" userId="999f7fd1-0dc3-4cba-81fd-6a42a8d75a98" providerId="ADAL" clId="{E03AC29D-DF62-4BC6-9158-FC6A68495E3E}" dt="2022-12-08T11:54:53.943" v="378" actId="1076"/>
          <ac:spMkLst>
            <pc:docMk/>
            <pc:sldMk cId="713925100" sldId="266"/>
            <ac:spMk id="2" creationId="{147C5F3F-E4EA-4300-847F-1828833DC490}"/>
          </ac:spMkLst>
        </pc:spChg>
        <pc:spChg chg="mod">
          <ac:chgData name="Michael Kuniega" userId="999f7fd1-0dc3-4cba-81fd-6a42a8d75a98" providerId="ADAL" clId="{E03AC29D-DF62-4BC6-9158-FC6A68495E3E}" dt="2022-12-08T11:54:46.315" v="376" actId="14100"/>
          <ac:spMkLst>
            <pc:docMk/>
            <pc:sldMk cId="713925100" sldId="266"/>
            <ac:spMk id="3" creationId="{DD5180D9-EECC-279C-4440-C09745ABEFC7}"/>
          </ac:spMkLst>
        </pc:spChg>
        <pc:spChg chg="add mod">
          <ac:chgData name="Michael Kuniega" userId="999f7fd1-0dc3-4cba-81fd-6a42a8d75a98" providerId="ADAL" clId="{E03AC29D-DF62-4BC6-9158-FC6A68495E3E}" dt="2022-12-08T11:55:34.239" v="389" actId="14100"/>
          <ac:spMkLst>
            <pc:docMk/>
            <pc:sldMk cId="713925100" sldId="266"/>
            <ac:spMk id="4" creationId="{E06DF9AF-455F-CDF7-1E53-6DB7DD7EA4FA}"/>
          </ac:spMkLst>
        </pc:spChg>
        <pc:spChg chg="add mod">
          <ac:chgData name="Michael Kuniega" userId="999f7fd1-0dc3-4cba-81fd-6a42a8d75a98" providerId="ADAL" clId="{E03AC29D-DF62-4BC6-9158-FC6A68495E3E}" dt="2022-12-08T11:55:42.426" v="390" actId="1076"/>
          <ac:spMkLst>
            <pc:docMk/>
            <pc:sldMk cId="713925100" sldId="266"/>
            <ac:spMk id="6" creationId="{8B4BEC7E-8ED6-3343-993C-429EB640448D}"/>
          </ac:spMkLst>
        </pc:spChg>
        <pc:picChg chg="mod">
          <ac:chgData name="Michael Kuniega" userId="999f7fd1-0dc3-4cba-81fd-6a42a8d75a98" providerId="ADAL" clId="{E03AC29D-DF62-4BC6-9158-FC6A68495E3E}" dt="2022-12-08T11:54:49.145" v="377" actId="1076"/>
          <ac:picMkLst>
            <pc:docMk/>
            <pc:sldMk cId="713925100" sldId="266"/>
            <ac:picMk id="5" creationId="{6C16A6A9-EF91-6ED2-9192-8C9C399F1EC6}"/>
          </ac:picMkLst>
        </pc:picChg>
      </pc:sldChg>
      <pc:sldChg chg="modSp mod">
        <pc:chgData name="Michael Kuniega" userId="999f7fd1-0dc3-4cba-81fd-6a42a8d75a98" providerId="ADAL" clId="{E03AC29D-DF62-4BC6-9158-FC6A68495E3E}" dt="2022-12-08T12:04:06.435" v="525" actId="1076"/>
        <pc:sldMkLst>
          <pc:docMk/>
          <pc:sldMk cId="3932545694" sldId="267"/>
        </pc:sldMkLst>
        <pc:spChg chg="mod">
          <ac:chgData name="Michael Kuniega" userId="999f7fd1-0dc3-4cba-81fd-6a42a8d75a98" providerId="ADAL" clId="{E03AC29D-DF62-4BC6-9158-FC6A68495E3E}" dt="2022-12-08T12:04:06.435" v="525" actId="1076"/>
          <ac:spMkLst>
            <pc:docMk/>
            <pc:sldMk cId="3932545694" sldId="267"/>
            <ac:spMk id="3" creationId="{DD5180D9-EECC-279C-4440-C09745ABEFC7}"/>
          </ac:spMkLst>
        </pc:spChg>
        <pc:spChg chg="mod">
          <ac:chgData name="Michael Kuniega" userId="999f7fd1-0dc3-4cba-81fd-6a42a8d75a98" providerId="ADAL" clId="{E03AC29D-DF62-4BC6-9158-FC6A68495E3E}" dt="2022-12-08T12:01:39.363" v="460" actId="20577"/>
          <ac:spMkLst>
            <pc:docMk/>
            <pc:sldMk cId="3932545694" sldId="267"/>
            <ac:spMk id="7" creationId="{4088ACC8-CA11-9057-DD06-1C87FF85A30F}"/>
          </ac:spMkLst>
        </pc:spChg>
        <pc:spChg chg="mod">
          <ac:chgData name="Michael Kuniega" userId="999f7fd1-0dc3-4cba-81fd-6a42a8d75a98" providerId="ADAL" clId="{E03AC29D-DF62-4BC6-9158-FC6A68495E3E}" dt="2022-12-08T12:01:58.143" v="475" actId="20577"/>
          <ac:spMkLst>
            <pc:docMk/>
            <pc:sldMk cId="3932545694" sldId="267"/>
            <ac:spMk id="8" creationId="{301122FC-D9A9-A50C-CB0C-3402C9B3B560}"/>
          </ac:spMkLst>
        </pc:spChg>
        <pc:cxnChg chg="mod">
          <ac:chgData name="Michael Kuniega" userId="999f7fd1-0dc3-4cba-81fd-6a42a8d75a98" providerId="ADAL" clId="{E03AC29D-DF62-4BC6-9158-FC6A68495E3E}" dt="2022-12-08T12:03:44.185" v="509" actId="1037"/>
          <ac:cxnSpMkLst>
            <pc:docMk/>
            <pc:sldMk cId="3932545694" sldId="267"/>
            <ac:cxnSpMk id="10" creationId="{9A308757-ACB5-5929-FC8E-982A3C1B15EC}"/>
          </ac:cxnSpMkLst>
        </pc:cxnChg>
        <pc:cxnChg chg="mod">
          <ac:chgData name="Michael Kuniega" userId="999f7fd1-0dc3-4cba-81fd-6a42a8d75a98" providerId="ADAL" clId="{E03AC29D-DF62-4BC6-9158-FC6A68495E3E}" dt="2022-12-08T12:02:43.144" v="497" actId="1076"/>
          <ac:cxnSpMkLst>
            <pc:docMk/>
            <pc:sldMk cId="3932545694" sldId="267"/>
            <ac:cxnSpMk id="12" creationId="{6282CFA1-FE5A-54FE-7851-007AAE3D99F6}"/>
          </ac:cxnSpMkLst>
        </pc:cxnChg>
      </pc:sldChg>
      <pc:sldChg chg="addSp modSp new mod">
        <pc:chgData name="Michael Kuniega" userId="999f7fd1-0dc3-4cba-81fd-6a42a8d75a98" providerId="ADAL" clId="{E03AC29D-DF62-4BC6-9158-FC6A68495E3E}" dt="2022-12-08T12:14:01.575" v="587" actId="1076"/>
        <pc:sldMkLst>
          <pc:docMk/>
          <pc:sldMk cId="762794870" sldId="268"/>
        </pc:sldMkLst>
        <pc:picChg chg="add mod">
          <ac:chgData name="Michael Kuniega" userId="999f7fd1-0dc3-4cba-81fd-6a42a8d75a98" providerId="ADAL" clId="{E03AC29D-DF62-4BC6-9158-FC6A68495E3E}" dt="2022-12-08T12:06:26.327" v="535" actId="1076"/>
          <ac:picMkLst>
            <pc:docMk/>
            <pc:sldMk cId="762794870" sldId="268"/>
            <ac:picMk id="3" creationId="{B0B5D758-A17F-B80D-AC4C-DDAFE272F642}"/>
          </ac:picMkLst>
        </pc:picChg>
        <pc:picChg chg="add mod">
          <ac:chgData name="Michael Kuniega" userId="999f7fd1-0dc3-4cba-81fd-6a42a8d75a98" providerId="ADAL" clId="{E03AC29D-DF62-4BC6-9158-FC6A68495E3E}" dt="2022-12-08T12:07:39.203" v="542" actId="14100"/>
          <ac:picMkLst>
            <pc:docMk/>
            <pc:sldMk cId="762794870" sldId="268"/>
            <ac:picMk id="5" creationId="{372F54DF-3A0D-A773-B238-78140855F6DB}"/>
          </ac:picMkLst>
        </pc:picChg>
        <pc:picChg chg="add mod">
          <ac:chgData name="Michael Kuniega" userId="999f7fd1-0dc3-4cba-81fd-6a42a8d75a98" providerId="ADAL" clId="{E03AC29D-DF62-4BC6-9158-FC6A68495E3E}" dt="2022-12-08T12:14:01.575" v="587" actId="1076"/>
          <ac:picMkLst>
            <pc:docMk/>
            <pc:sldMk cId="762794870" sldId="268"/>
            <ac:picMk id="7" creationId="{455BFF7B-C5F2-55D0-103C-F1AB2D8BA37F}"/>
          </ac:picMkLst>
        </pc:picChg>
      </pc:sldChg>
      <pc:sldChg chg="addSp modSp new mod">
        <pc:chgData name="Michael Kuniega" userId="999f7fd1-0dc3-4cba-81fd-6a42a8d75a98" providerId="ADAL" clId="{E03AC29D-DF62-4BC6-9158-FC6A68495E3E}" dt="2022-12-08T12:13:40.435" v="586" actId="1038"/>
        <pc:sldMkLst>
          <pc:docMk/>
          <pc:sldMk cId="3731897873" sldId="269"/>
        </pc:sldMkLst>
        <pc:picChg chg="add mod">
          <ac:chgData name="Michael Kuniega" userId="999f7fd1-0dc3-4cba-81fd-6a42a8d75a98" providerId="ADAL" clId="{E03AC29D-DF62-4BC6-9158-FC6A68495E3E}" dt="2022-12-08T12:12:42.854" v="566" actId="14100"/>
          <ac:picMkLst>
            <pc:docMk/>
            <pc:sldMk cId="3731897873" sldId="269"/>
            <ac:picMk id="3" creationId="{8CDDF013-EB28-180C-0EB8-576FC14FE7E9}"/>
          </ac:picMkLst>
        </pc:picChg>
        <pc:picChg chg="add mod">
          <ac:chgData name="Michael Kuniega" userId="999f7fd1-0dc3-4cba-81fd-6a42a8d75a98" providerId="ADAL" clId="{E03AC29D-DF62-4BC6-9158-FC6A68495E3E}" dt="2022-12-08T12:11:32.250" v="559" actId="1076"/>
          <ac:picMkLst>
            <pc:docMk/>
            <pc:sldMk cId="3731897873" sldId="269"/>
            <ac:picMk id="5" creationId="{8D9838FE-50ED-965A-1BC8-26E52F234947}"/>
          </ac:picMkLst>
        </pc:picChg>
        <pc:picChg chg="add mod">
          <ac:chgData name="Michael Kuniega" userId="999f7fd1-0dc3-4cba-81fd-6a42a8d75a98" providerId="ADAL" clId="{E03AC29D-DF62-4BC6-9158-FC6A68495E3E}" dt="2022-12-08T12:12:52.871" v="568" actId="14100"/>
          <ac:picMkLst>
            <pc:docMk/>
            <pc:sldMk cId="3731897873" sldId="269"/>
            <ac:picMk id="7" creationId="{56F8B243-F855-E33F-DAC9-26A90836EEB6}"/>
          </ac:picMkLst>
        </pc:picChg>
        <pc:picChg chg="add mod">
          <ac:chgData name="Michael Kuniega" userId="999f7fd1-0dc3-4cba-81fd-6a42a8d75a98" providerId="ADAL" clId="{E03AC29D-DF62-4BC6-9158-FC6A68495E3E}" dt="2022-12-08T12:13:40.435" v="586" actId="1038"/>
          <ac:picMkLst>
            <pc:docMk/>
            <pc:sldMk cId="3731897873" sldId="269"/>
            <ac:picMk id="9" creationId="{B545EE7E-0742-A140-BEFC-B16D22CE1776}"/>
          </ac:picMkLst>
        </pc:picChg>
      </pc:sldChg>
    </pc:docChg>
  </pc:docChgLst>
  <pc:docChgLst>
    <pc:chgData name="Michael Kuniega" userId="999f7fd1-0dc3-4cba-81fd-6a42a8d75a98" providerId="ADAL" clId="{088F3622-29D6-4AE9-BA15-2CEDB07E4108}"/>
    <pc:docChg chg="undo custSel modSld">
      <pc:chgData name="Michael Kuniega" userId="999f7fd1-0dc3-4cba-81fd-6a42a8d75a98" providerId="ADAL" clId="{088F3622-29D6-4AE9-BA15-2CEDB07E4108}" dt="2022-12-25T21:56:39.710" v="16" actId="26606"/>
      <pc:docMkLst>
        <pc:docMk/>
      </pc:docMkLst>
      <pc:sldChg chg="addSp delSp modSp mod setBg setClrOvrMap">
        <pc:chgData name="Michael Kuniega" userId="999f7fd1-0dc3-4cba-81fd-6a42a8d75a98" providerId="ADAL" clId="{088F3622-29D6-4AE9-BA15-2CEDB07E4108}" dt="2022-12-25T21:56:39.710" v="16" actId="26606"/>
        <pc:sldMkLst>
          <pc:docMk/>
          <pc:sldMk cId="622578097" sldId="256"/>
        </pc:sldMkLst>
        <pc:spChg chg="mod">
          <ac:chgData name="Michael Kuniega" userId="999f7fd1-0dc3-4cba-81fd-6a42a8d75a98" providerId="ADAL" clId="{088F3622-29D6-4AE9-BA15-2CEDB07E4108}" dt="2022-12-25T21:56:39.710" v="16" actId="26606"/>
          <ac:spMkLst>
            <pc:docMk/>
            <pc:sldMk cId="622578097" sldId="256"/>
            <ac:spMk id="4" creationId="{582BCDDF-831B-E125-2B39-D345DBBF73B6}"/>
          </ac:spMkLst>
        </pc:spChg>
        <pc:spChg chg="mod">
          <ac:chgData name="Michael Kuniega" userId="999f7fd1-0dc3-4cba-81fd-6a42a8d75a98" providerId="ADAL" clId="{088F3622-29D6-4AE9-BA15-2CEDB07E4108}" dt="2022-12-25T21:56:39.710" v="16" actId="26606"/>
          <ac:spMkLst>
            <pc:docMk/>
            <pc:sldMk cId="622578097" sldId="256"/>
            <ac:spMk id="5" creationId="{AC055851-2E71-FD7A-E58F-DD1DA70E9EFD}"/>
          </ac:spMkLst>
        </pc:spChg>
        <pc:spChg chg="add del">
          <ac:chgData name="Michael Kuniega" userId="999f7fd1-0dc3-4cba-81fd-6a42a8d75a98" providerId="ADAL" clId="{088F3622-29D6-4AE9-BA15-2CEDB07E4108}" dt="2022-12-25T21:55:50.788" v="1" actId="26606"/>
          <ac:spMkLst>
            <pc:docMk/>
            <pc:sldMk cId="622578097" sldId="256"/>
            <ac:spMk id="13" creationId="{BF1A0E2E-CDD4-46BC-BDBB-D276E3467059}"/>
          </ac:spMkLst>
        </pc:spChg>
        <pc:spChg chg="add del">
          <ac:chgData name="Michael Kuniega" userId="999f7fd1-0dc3-4cba-81fd-6a42a8d75a98" providerId="ADAL" clId="{088F3622-29D6-4AE9-BA15-2CEDB07E4108}" dt="2022-12-25T21:55:50.788" v="1" actId="26606"/>
          <ac:spMkLst>
            <pc:docMk/>
            <pc:sldMk cId="622578097" sldId="256"/>
            <ac:spMk id="15" creationId="{8F2A5265-B923-4C48-AB84-FC98FD202413}"/>
          </ac:spMkLst>
        </pc:spChg>
        <pc:spChg chg="add del">
          <ac:chgData name="Michael Kuniega" userId="999f7fd1-0dc3-4cba-81fd-6a42a8d75a98" providerId="ADAL" clId="{088F3622-29D6-4AE9-BA15-2CEDB07E4108}" dt="2022-12-25T21:55:55.934" v="3" actId="26606"/>
          <ac:spMkLst>
            <pc:docMk/>
            <pc:sldMk cId="622578097" sldId="256"/>
            <ac:spMk id="17" creationId="{F452A527-3631-41ED-858D-3777A7D1496A}"/>
          </ac:spMkLst>
        </pc:spChg>
        <pc:spChg chg="add del">
          <ac:chgData name="Michael Kuniega" userId="999f7fd1-0dc3-4cba-81fd-6a42a8d75a98" providerId="ADAL" clId="{088F3622-29D6-4AE9-BA15-2CEDB07E4108}" dt="2022-12-25T21:56:01.825" v="5" actId="26606"/>
          <ac:spMkLst>
            <pc:docMk/>
            <pc:sldMk cId="622578097" sldId="256"/>
            <ac:spMk id="23" creationId="{BF1A0E2E-CDD4-46BC-BDBB-D276E3467059}"/>
          </ac:spMkLst>
        </pc:spChg>
        <pc:spChg chg="add del">
          <ac:chgData name="Michael Kuniega" userId="999f7fd1-0dc3-4cba-81fd-6a42a8d75a98" providerId="ADAL" clId="{088F3622-29D6-4AE9-BA15-2CEDB07E4108}" dt="2022-12-25T21:56:01.825" v="5" actId="26606"/>
          <ac:spMkLst>
            <pc:docMk/>
            <pc:sldMk cId="622578097" sldId="256"/>
            <ac:spMk id="24" creationId="{8F2A5265-B923-4C48-AB84-FC98FD202413}"/>
          </ac:spMkLst>
        </pc:spChg>
        <pc:spChg chg="add del">
          <ac:chgData name="Michael Kuniega" userId="999f7fd1-0dc3-4cba-81fd-6a42a8d75a98" providerId="ADAL" clId="{088F3622-29D6-4AE9-BA15-2CEDB07E4108}" dt="2022-12-25T21:56:12.653" v="7" actId="26606"/>
          <ac:spMkLst>
            <pc:docMk/>
            <pc:sldMk cId="622578097" sldId="256"/>
            <ac:spMk id="26" creationId="{F452A527-3631-41ED-858D-3777A7D1496A}"/>
          </ac:spMkLst>
        </pc:spChg>
        <pc:spChg chg="add del">
          <ac:chgData name="Michael Kuniega" userId="999f7fd1-0dc3-4cba-81fd-6a42a8d75a98" providerId="ADAL" clId="{088F3622-29D6-4AE9-BA15-2CEDB07E4108}" dt="2022-12-25T21:56:15.186" v="9" actId="26606"/>
          <ac:spMkLst>
            <pc:docMk/>
            <pc:sldMk cId="622578097" sldId="256"/>
            <ac:spMk id="32" creationId="{BF1A0E2E-CDD4-46BC-BDBB-D276E3467059}"/>
          </ac:spMkLst>
        </pc:spChg>
        <pc:spChg chg="add del">
          <ac:chgData name="Michael Kuniega" userId="999f7fd1-0dc3-4cba-81fd-6a42a8d75a98" providerId="ADAL" clId="{088F3622-29D6-4AE9-BA15-2CEDB07E4108}" dt="2022-12-25T21:56:15.186" v="9" actId="26606"/>
          <ac:spMkLst>
            <pc:docMk/>
            <pc:sldMk cId="622578097" sldId="256"/>
            <ac:spMk id="33" creationId="{8F2A5265-B923-4C48-AB84-FC98FD202413}"/>
          </ac:spMkLst>
        </pc:spChg>
        <pc:spChg chg="add del">
          <ac:chgData name="Michael Kuniega" userId="999f7fd1-0dc3-4cba-81fd-6a42a8d75a98" providerId="ADAL" clId="{088F3622-29D6-4AE9-BA15-2CEDB07E4108}" dt="2022-12-25T21:56:29.992" v="11" actId="26606"/>
          <ac:spMkLst>
            <pc:docMk/>
            <pc:sldMk cId="622578097" sldId="256"/>
            <ac:spMk id="35" creationId="{F452A527-3631-41ED-858D-3777A7D1496A}"/>
          </ac:spMkLst>
        </pc:spChg>
        <pc:spChg chg="add del">
          <ac:chgData name="Michael Kuniega" userId="999f7fd1-0dc3-4cba-81fd-6a42a8d75a98" providerId="ADAL" clId="{088F3622-29D6-4AE9-BA15-2CEDB07E4108}" dt="2022-12-25T21:56:36.357" v="13" actId="26606"/>
          <ac:spMkLst>
            <pc:docMk/>
            <pc:sldMk cId="622578097" sldId="256"/>
            <ac:spMk id="41" creationId="{BF1A0E2E-CDD4-46BC-BDBB-D276E3467059}"/>
          </ac:spMkLst>
        </pc:spChg>
        <pc:spChg chg="add del">
          <ac:chgData name="Michael Kuniega" userId="999f7fd1-0dc3-4cba-81fd-6a42a8d75a98" providerId="ADAL" clId="{088F3622-29D6-4AE9-BA15-2CEDB07E4108}" dt="2022-12-25T21:56:36.357" v="13" actId="26606"/>
          <ac:spMkLst>
            <pc:docMk/>
            <pc:sldMk cId="622578097" sldId="256"/>
            <ac:spMk id="42" creationId="{8F2A5265-B923-4C48-AB84-FC98FD202413}"/>
          </ac:spMkLst>
        </pc:spChg>
        <pc:spChg chg="add del">
          <ac:chgData name="Michael Kuniega" userId="999f7fd1-0dc3-4cba-81fd-6a42a8d75a98" providerId="ADAL" clId="{088F3622-29D6-4AE9-BA15-2CEDB07E4108}" dt="2022-12-25T21:56:39.678" v="15" actId="26606"/>
          <ac:spMkLst>
            <pc:docMk/>
            <pc:sldMk cId="622578097" sldId="256"/>
            <ac:spMk id="44" creationId="{F452A527-3631-41ED-858D-3777A7D1496A}"/>
          </ac:spMkLst>
        </pc:spChg>
        <pc:spChg chg="add">
          <ac:chgData name="Michael Kuniega" userId="999f7fd1-0dc3-4cba-81fd-6a42a8d75a98" providerId="ADAL" clId="{088F3622-29D6-4AE9-BA15-2CEDB07E4108}" dt="2022-12-25T21:56:39.710" v="16" actId="26606"/>
          <ac:spMkLst>
            <pc:docMk/>
            <pc:sldMk cId="622578097" sldId="256"/>
            <ac:spMk id="50" creationId="{BF1A0E2E-CDD4-46BC-BDBB-D276E3467059}"/>
          </ac:spMkLst>
        </pc:spChg>
        <pc:spChg chg="add">
          <ac:chgData name="Michael Kuniega" userId="999f7fd1-0dc3-4cba-81fd-6a42a8d75a98" providerId="ADAL" clId="{088F3622-29D6-4AE9-BA15-2CEDB07E4108}" dt="2022-12-25T21:56:39.710" v="16" actId="26606"/>
          <ac:spMkLst>
            <pc:docMk/>
            <pc:sldMk cId="622578097" sldId="256"/>
            <ac:spMk id="51" creationId="{8F2A5265-B923-4C48-AB84-FC98FD202413}"/>
          </ac:spMkLst>
        </pc:spChg>
        <pc:picChg chg="add del">
          <ac:chgData name="Michael Kuniega" userId="999f7fd1-0dc3-4cba-81fd-6a42a8d75a98" providerId="ADAL" clId="{088F3622-29D6-4AE9-BA15-2CEDB07E4108}" dt="2022-12-25T21:55:50.788" v="1" actId="26606"/>
          <ac:picMkLst>
            <pc:docMk/>
            <pc:sldMk cId="622578097" sldId="256"/>
            <ac:picMk id="7" creationId="{3E23A428-A343-057F-89A6-039AA55C3FBA}"/>
          </ac:picMkLst>
        </pc:picChg>
        <pc:picChg chg="add del">
          <ac:chgData name="Michael Kuniega" userId="999f7fd1-0dc3-4cba-81fd-6a42a8d75a98" providerId="ADAL" clId="{088F3622-29D6-4AE9-BA15-2CEDB07E4108}" dt="2022-12-25T21:55:55.934" v="3" actId="26606"/>
          <ac:picMkLst>
            <pc:docMk/>
            <pc:sldMk cId="622578097" sldId="256"/>
            <ac:picMk id="18" creationId="{D93D4F67-F4A5-8816-0C06-28C2CAE49AE4}"/>
          </ac:picMkLst>
        </pc:picChg>
        <pc:picChg chg="add del">
          <ac:chgData name="Michael Kuniega" userId="999f7fd1-0dc3-4cba-81fd-6a42a8d75a98" providerId="ADAL" clId="{088F3622-29D6-4AE9-BA15-2CEDB07E4108}" dt="2022-12-25T21:56:01.825" v="5" actId="26606"/>
          <ac:picMkLst>
            <pc:docMk/>
            <pc:sldMk cId="622578097" sldId="256"/>
            <ac:picMk id="21" creationId="{3E23A428-A343-057F-89A6-039AA55C3FBA}"/>
          </ac:picMkLst>
        </pc:picChg>
        <pc:picChg chg="add del">
          <ac:chgData name="Michael Kuniega" userId="999f7fd1-0dc3-4cba-81fd-6a42a8d75a98" providerId="ADAL" clId="{088F3622-29D6-4AE9-BA15-2CEDB07E4108}" dt="2022-12-25T21:56:12.653" v="7" actId="26606"/>
          <ac:picMkLst>
            <pc:docMk/>
            <pc:sldMk cId="622578097" sldId="256"/>
            <ac:picMk id="27" creationId="{D93D4F67-F4A5-8816-0C06-28C2CAE49AE4}"/>
          </ac:picMkLst>
        </pc:picChg>
        <pc:picChg chg="add del">
          <ac:chgData name="Michael Kuniega" userId="999f7fd1-0dc3-4cba-81fd-6a42a8d75a98" providerId="ADAL" clId="{088F3622-29D6-4AE9-BA15-2CEDB07E4108}" dt="2022-12-25T21:56:15.186" v="9" actId="26606"/>
          <ac:picMkLst>
            <pc:docMk/>
            <pc:sldMk cId="622578097" sldId="256"/>
            <ac:picMk id="30" creationId="{3E23A428-A343-057F-89A6-039AA55C3FBA}"/>
          </ac:picMkLst>
        </pc:picChg>
        <pc:picChg chg="add del">
          <ac:chgData name="Michael Kuniega" userId="999f7fd1-0dc3-4cba-81fd-6a42a8d75a98" providerId="ADAL" clId="{088F3622-29D6-4AE9-BA15-2CEDB07E4108}" dt="2022-12-25T21:56:29.992" v="11" actId="26606"/>
          <ac:picMkLst>
            <pc:docMk/>
            <pc:sldMk cId="622578097" sldId="256"/>
            <ac:picMk id="36" creationId="{D93D4F67-F4A5-8816-0C06-28C2CAE49AE4}"/>
          </ac:picMkLst>
        </pc:picChg>
        <pc:picChg chg="add del">
          <ac:chgData name="Michael Kuniega" userId="999f7fd1-0dc3-4cba-81fd-6a42a8d75a98" providerId="ADAL" clId="{088F3622-29D6-4AE9-BA15-2CEDB07E4108}" dt="2022-12-25T21:56:36.357" v="13" actId="26606"/>
          <ac:picMkLst>
            <pc:docMk/>
            <pc:sldMk cId="622578097" sldId="256"/>
            <ac:picMk id="39" creationId="{3E23A428-A343-057F-89A6-039AA55C3FBA}"/>
          </ac:picMkLst>
        </pc:picChg>
        <pc:picChg chg="add del">
          <ac:chgData name="Michael Kuniega" userId="999f7fd1-0dc3-4cba-81fd-6a42a8d75a98" providerId="ADAL" clId="{088F3622-29D6-4AE9-BA15-2CEDB07E4108}" dt="2022-12-25T21:56:39.678" v="15" actId="26606"/>
          <ac:picMkLst>
            <pc:docMk/>
            <pc:sldMk cId="622578097" sldId="256"/>
            <ac:picMk id="45" creationId="{D93D4F67-F4A5-8816-0C06-28C2CAE49AE4}"/>
          </ac:picMkLst>
        </pc:picChg>
        <pc:picChg chg="add">
          <ac:chgData name="Michael Kuniega" userId="999f7fd1-0dc3-4cba-81fd-6a42a8d75a98" providerId="ADAL" clId="{088F3622-29D6-4AE9-BA15-2CEDB07E4108}" dt="2022-12-25T21:56:39.710" v="16" actId="26606"/>
          <ac:picMkLst>
            <pc:docMk/>
            <pc:sldMk cId="622578097" sldId="256"/>
            <ac:picMk id="48" creationId="{3E23A428-A343-057F-89A6-039AA55C3FBA}"/>
          </ac:picMkLst>
        </pc:picChg>
        <pc:cxnChg chg="add del">
          <ac:chgData name="Michael Kuniega" userId="999f7fd1-0dc3-4cba-81fd-6a42a8d75a98" providerId="ADAL" clId="{088F3622-29D6-4AE9-BA15-2CEDB07E4108}" dt="2022-12-25T21:55:50.788" v="1" actId="26606"/>
          <ac:cxnSpMkLst>
            <pc:docMk/>
            <pc:sldMk cId="622578097" sldId="256"/>
            <ac:cxnSpMk id="11" creationId="{E14BE1C0-923F-4557-952F-150367D02FE5}"/>
          </ac:cxnSpMkLst>
        </pc:cxnChg>
        <pc:cxnChg chg="add del">
          <ac:chgData name="Michael Kuniega" userId="999f7fd1-0dc3-4cba-81fd-6a42a8d75a98" providerId="ADAL" clId="{088F3622-29D6-4AE9-BA15-2CEDB07E4108}" dt="2022-12-25T21:55:55.934" v="3" actId="26606"/>
          <ac:cxnSpMkLst>
            <pc:docMk/>
            <pc:sldMk cId="622578097" sldId="256"/>
            <ac:cxnSpMk id="19" creationId="{D28A9C89-B313-458F-9C85-515930A51A93}"/>
          </ac:cxnSpMkLst>
        </pc:cxnChg>
        <pc:cxnChg chg="add del">
          <ac:chgData name="Michael Kuniega" userId="999f7fd1-0dc3-4cba-81fd-6a42a8d75a98" providerId="ADAL" clId="{088F3622-29D6-4AE9-BA15-2CEDB07E4108}" dt="2022-12-25T21:56:01.825" v="5" actId="26606"/>
          <ac:cxnSpMkLst>
            <pc:docMk/>
            <pc:sldMk cId="622578097" sldId="256"/>
            <ac:cxnSpMk id="22" creationId="{E14BE1C0-923F-4557-952F-150367D02FE5}"/>
          </ac:cxnSpMkLst>
        </pc:cxnChg>
        <pc:cxnChg chg="add del">
          <ac:chgData name="Michael Kuniega" userId="999f7fd1-0dc3-4cba-81fd-6a42a8d75a98" providerId="ADAL" clId="{088F3622-29D6-4AE9-BA15-2CEDB07E4108}" dt="2022-12-25T21:56:12.653" v="7" actId="26606"/>
          <ac:cxnSpMkLst>
            <pc:docMk/>
            <pc:sldMk cId="622578097" sldId="256"/>
            <ac:cxnSpMk id="28" creationId="{D28A9C89-B313-458F-9C85-515930A51A93}"/>
          </ac:cxnSpMkLst>
        </pc:cxnChg>
        <pc:cxnChg chg="add del">
          <ac:chgData name="Michael Kuniega" userId="999f7fd1-0dc3-4cba-81fd-6a42a8d75a98" providerId="ADAL" clId="{088F3622-29D6-4AE9-BA15-2CEDB07E4108}" dt="2022-12-25T21:56:15.186" v="9" actId="26606"/>
          <ac:cxnSpMkLst>
            <pc:docMk/>
            <pc:sldMk cId="622578097" sldId="256"/>
            <ac:cxnSpMk id="31" creationId="{E14BE1C0-923F-4557-952F-150367D02FE5}"/>
          </ac:cxnSpMkLst>
        </pc:cxnChg>
        <pc:cxnChg chg="add del">
          <ac:chgData name="Michael Kuniega" userId="999f7fd1-0dc3-4cba-81fd-6a42a8d75a98" providerId="ADAL" clId="{088F3622-29D6-4AE9-BA15-2CEDB07E4108}" dt="2022-12-25T21:56:29.992" v="11" actId="26606"/>
          <ac:cxnSpMkLst>
            <pc:docMk/>
            <pc:sldMk cId="622578097" sldId="256"/>
            <ac:cxnSpMk id="37" creationId="{D28A9C89-B313-458F-9C85-515930A51A93}"/>
          </ac:cxnSpMkLst>
        </pc:cxnChg>
        <pc:cxnChg chg="add del">
          <ac:chgData name="Michael Kuniega" userId="999f7fd1-0dc3-4cba-81fd-6a42a8d75a98" providerId="ADAL" clId="{088F3622-29D6-4AE9-BA15-2CEDB07E4108}" dt="2022-12-25T21:56:36.357" v="13" actId="26606"/>
          <ac:cxnSpMkLst>
            <pc:docMk/>
            <pc:sldMk cId="622578097" sldId="256"/>
            <ac:cxnSpMk id="40" creationId="{E14BE1C0-923F-4557-952F-150367D02FE5}"/>
          </ac:cxnSpMkLst>
        </pc:cxnChg>
        <pc:cxnChg chg="add del">
          <ac:chgData name="Michael Kuniega" userId="999f7fd1-0dc3-4cba-81fd-6a42a8d75a98" providerId="ADAL" clId="{088F3622-29D6-4AE9-BA15-2CEDB07E4108}" dt="2022-12-25T21:56:39.678" v="15" actId="26606"/>
          <ac:cxnSpMkLst>
            <pc:docMk/>
            <pc:sldMk cId="622578097" sldId="256"/>
            <ac:cxnSpMk id="46" creationId="{D28A9C89-B313-458F-9C85-515930A51A93}"/>
          </ac:cxnSpMkLst>
        </pc:cxnChg>
        <pc:cxnChg chg="add">
          <ac:chgData name="Michael Kuniega" userId="999f7fd1-0dc3-4cba-81fd-6a42a8d75a98" providerId="ADAL" clId="{088F3622-29D6-4AE9-BA15-2CEDB07E4108}" dt="2022-12-25T21:56:39.710" v="16" actId="26606"/>
          <ac:cxnSpMkLst>
            <pc:docMk/>
            <pc:sldMk cId="622578097" sldId="256"/>
            <ac:cxnSpMk id="49" creationId="{E14BE1C0-923F-4557-952F-150367D02FE5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08T11:39:45.7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218 120 24575,'0'-1'0,"0"0"0,0 0 0,0 0 0,0 0 0,0 0 0,0 0 0,-1 0 0,1 0 0,0 0 0,-1 1 0,1-1 0,0 0 0,-1 0 0,0 0 0,1 0 0,-1 1 0,1-1 0,-1 0 0,-1 0 0,-2-1 0,1 1 0,-1 0 0,0 0 0,0 0 0,0 0 0,1 1 0,-1-1 0,0 1 0,0 0 0,0 0 0,0 1 0,0-1 0,0 1 0,0 0 0,0 0 0,1 0 0,-1 0 0,0 1 0,1 0 0,-1-1 0,-4 5 0,-3 1 0,0 1 0,1-1 0,0 2 0,0 0 0,-10 12 0,18-19 0,0 1 0,0-1 0,1 1 0,-1 0 0,0-1 0,1 1 0,0 0 0,0 0 0,0 0 0,0 0 0,0 0 0,0 0 0,1 0 0,0 0 0,-1 0 0,2 5 0,-1-3 0,1 0 0,0 0 0,0 0 0,1 0 0,0 0 0,0 0 0,0 0 0,0-1 0,4 6 0,5 5 0,0-1 0,1 0 0,0-1 0,22 18 0,-30-27 0,0-1 0,0 0 0,1 0 0,-1 0 0,1-1 0,0 1 0,-1-1 0,1 0 0,0 0 0,0-1 0,1 0 0,-1 1 0,0-2 0,0 1 0,0-1 0,1 1 0,-1-2 0,7 0 0,-7 0 0,-1 0 0,0 0 0,0 0 0,0-1 0,0 0 0,0 0 0,0 0 0,0 0 0,0-1 0,-1 0 0,0 1 0,1-1 0,-1 0 0,0-1 0,0 1 0,-1 0 0,1-1 0,-1 0 0,1 0 0,-1 1 0,0-1 0,1-6 0,1 0 0,0 0 0,-1-1 0,0 1 0,-1-1 0,0 1 0,-1-1 0,0 0 0,-1 0 0,-1-12 0,0 17 0,0 0 0,0 0 0,-1 0 0,0 0 0,0 0 0,0 0 0,-1 0 0,0 1 0,0-1 0,0 1 0,-1 0 0,0 0 0,0 0 0,0 1 0,-1-1 0,1 1 0,-7-4 0,4 2 0,-2 1 0,1 0 0,-1 0 0,1 1 0,-1 0 0,0 0 0,-1 1 0,1 0 0,-1 1 0,1 0 0,-1 1 0,-17-1 0,23 2 0,0 0 0,-1 0 0,1 1 0,-1 0 0,1 0 0,0 0 0,-1 0 0,1 1 0,0 0 0,0 0 0,0 0 0,0 0 0,0 1 0,1-1 0,-1 1 0,1 0 0,-1 0 0,1 0 0,0 0 0,0 1 0,1-1 0,-1 1 0,1 0 0,0 0 0,0 0 0,0 0 0,0 0 0,1 0 0,-3 8 0,3-6 0,-1 0 0,1 0 0,0 1 0,1-1 0,0 0 0,0 1 0,0-1 0,1 0 0,-1 1 0,1-1 0,1 0 0,-1 0 0,1 1 0,1-1 0,-1-1 0,1 1 0,0 0 0,4 5 0,-2-3 0,1-1 0,0 0 0,1 0 0,-1-1 0,1 0 0,1 0 0,-1 0 0,1-1 0,0 0 0,0-1 0,0 0 0,10 4 0,-12-6 0,0 0 0,0 0 0,0-1 0,1 1 0,-1-1 0,0-1 0,1 1 0,-1-1 0,1 0 0,-1-1 0,0 1 0,1-1 0,-1-1 0,0 1 0,1-1 0,-1 0 0,0 0 0,0-1 0,-1 0 0,1 0 0,6-5 0,-6 4 0,0-2 0,0 1 0,0-1 0,-1 1 0,0-1 0,0-1 0,-1 1 0,0-1 0,0 0 0,0 0 0,-1 0 0,0 0 0,0-1 0,-1 1 0,0-1 0,0 0 0,0-7 0,-1 3 0,0 0 0,-1 0 0,0 1 0,-1-1 0,0 0 0,-1 1 0,0-1 0,-1 1 0,-1-1 0,-7-17 0,9 25 0,1 1 0,-1-1 0,-1 0 0,1 1 0,-1-1 0,1 1 0,-1 0 0,0 0 0,0 0 0,0 0 0,-1 0 0,1 1 0,-1 0 0,1-1 0,-1 1 0,0 0 0,0 1 0,0-1 0,0 1 0,0 0 0,0 0 0,0 0 0,0 0 0,0 1 0,-1 0 0,1-1 0,0 2 0,0-1 0,-1 0 0,1 1 0,0 0 0,-5 1 0,0 2 0,0-1 0,0 1 0,0 1 0,1-1 0,-1 1 0,1 1 0,0 0 0,1 0 0,0 0 0,0 1 0,0 0 0,1 1 0,-8 9 0,5-4 0,0 1 0,1 0 0,1 0 0,0 1 0,1-1 0,0 1 0,-4 21 0,8-26 0,0 1 0,1-1 0,0 0 0,1 1 0,0-1 0,1 1 0,0-1 0,1 0 0,5 21 0,-6-28 0,0 1 0,1-1 0,-1 1 0,1-1 0,0 0 0,-1 1 0,2-1 0,-1 0 0,0 0 0,1-1 0,-1 1 0,1 0 0,0-1 0,0 1 0,0-1 0,0 0 0,0 0 0,0 0 0,0-1 0,1 1 0,-1-1 0,1 0 0,0 0 0,-1 0 0,1 0 0,0 0 0,-1-1 0,1 0 0,0 0 0,7 0 0,-4-2 0,-1 1 0,1-1 0,0 0 0,-1 0 0,1-1 0,-1 0 0,0 0 0,0-1 0,0 0 0,0 0 0,-1 0 0,1 0 0,-1-1 0,0 0 0,-1 0 0,1-1 0,-1 1 0,5-8 0,-4 4 0,0 1 0,0-1 0,0 0 0,-1 0 0,-1 0 0,0-1 0,0 0 0,0 1 0,-1-1 0,-1 0 0,0 0 0,0-11 0,-2 14 0,1 0 0,-2 1 0,1-1 0,-1 1 0,0-1 0,0 1 0,0 0 0,-1 0 0,0 0 0,0 0 0,-1 0 0,0 1 0,0-1 0,0 1 0,-9-8 0,10 10 0,0 1 0,0-1 0,0 1 0,-1 0 0,1 0 0,-1 0 0,0 1 0,1-1 0,-1 1 0,0 0 0,0 0 0,0 0 0,0 0 0,0 1 0,0 0 0,0 0 0,0 0 0,0 0 0,0 0 0,0 1 0,0 0 0,0 0 0,0 0 0,0 0 0,1 0 0,-8 5 0,5-3 0,-1 1 0,2 0 0,-1 1 0,0-1 0,1 1 0,0 0 0,0 0 0,0 1 0,1 0 0,0-1 0,0 2 0,0-1 0,1 0 0,0 1 0,0-1 0,-3 14 0,5-15 0,-1 0 0,2 0 0,-1 0 0,1-1 0,-1 1 0,1 0 0,1 0 0,-1 0 0,1 0 0,0 0 0,0 0 0,0-1 0,0 1 0,1 0 0,0-1 0,0 1 0,0-1 0,1 0 0,-1 0 0,1 0 0,0 0 0,0 0 0,1 0 0,-1-1 0,6 5 0,-2-3 0,0-1 0,1 1 0,-1-1 0,1 0 0,0-1 0,0 0 0,0 0 0,1-1 0,-1 0 0,1 0 0,-1-1 0,1 0 0,0 0 0,9-2 0,-14 1 0,1 0 0,0-1 0,-1 1 0,1-1 0,-1 0 0,0-1 0,1 1 0,-1-1 0,0 0 0,0 0 0,0 0 0,0-1 0,0 1 0,0-1 0,-1 0 0,1 0 0,-1 0 0,0-1 0,0 1 0,0-1 0,-1 1 0,1-1 0,-1 0 0,0 0 0,0 0 0,0-1 0,2-7 0,-1 4 0,-2-1 0,1 1 0,-1 0 0,-1-1 0,1 1 0,-1-1 0,-1 1 0,1 0 0,-2-1 0,1 1 0,-1 0 0,0-1 0,-1 1 0,-5-11 0,6 15 0,-1-1 0,1 0 0,-1 1 0,-1 0 0,1-1 0,0 1 0,-1 1 0,0-1 0,0 0 0,0 1 0,-1 0 0,1 0 0,-1 0 0,1 1 0,-1-1 0,0 1 0,0 0 0,0 1 0,0-1 0,-1 1 0,1 0 0,0 0 0,-8 0 0,2 1 0,0 1 0,0 0 0,0 1 0,0 0 0,0 0 0,1 2 0,-1-1 0,1 1 0,0 0 0,0 1 0,0 1 0,1-1 0,-15 12 0,20-13 0,-1 0 0,1 0 0,0 1 0,0-1 0,0 1 0,0 0 0,1 0 0,0 0 0,0 0 0,0 1 0,-2 8 0,4-9 0,0-1 0,0 1 0,0 0 0,1 0 0,0-1 0,0 1 0,0 0 0,1-1 0,0 1 0,-1 0 0,1-1 0,1 1 0,-1-1 0,1 1 0,0-1 0,3 6 0,-1-4 0,0-1 0,0 0 0,0 0 0,1 0 0,-1-1 0,1 1 0,0-1 0,1 0 0,-1 0 0,1-1 0,0 0 0,-1 0 0,2 0 0,-1-1 0,0 0 0,0 0 0,1 0 0,-1-1 0,1 0 0,-1 0 0,1 0 0,-1-1 0,1 0 0,0-1 0,-1 1 0,10-3 0,-10 1 0,0 1 0,0-1 0,0 1 0,-1-2 0,1 1 0,-1-1 0,1 1 0,-1-2 0,0 1 0,0 0 0,-1-1 0,9-8 0,-10 8 0,0 0 0,0 0 0,-1 0 0,1 0 0,-1 0 0,0 0 0,0-1 0,-1 1 0,1-1 0,-1 1 0,0-1 0,0 0 0,-1 1 0,1-1 0,-1 0 0,0 0 0,-1-9 0,0 8 0,0-1 0,-1 0 0,0 1 0,0-1 0,0 1 0,-1 0 0,0 0 0,0 0 0,0 0 0,-1 0 0,0 0 0,0 1 0,0 0 0,-10-9 0,11 11 0,-1 0 0,1 1 0,-1 0 0,0-1 0,0 1 0,0 1 0,0-1 0,0 1 0,0-1 0,0 1 0,-1 0 0,1 1 0,0-1 0,-1 1 0,1-1 0,0 2 0,-1-1 0,1 0 0,0 1 0,-1 0 0,1 0 0,0 0 0,-8 3 0,7-2 0,0 1 0,0-1 0,0 1 0,0 0 0,1 0 0,0 0 0,-1 1 0,1 0 0,0-1 0,1 2 0,-1-1 0,1 0 0,0 1 0,0-1 0,0 1 0,0 0 0,-3 9 0,5-10 0,0 1 0,0-1 0,1 0 0,-1 0 0,1 0 0,0 0 0,0 0 0,0 1 0,1-1 0,-1 0 0,1 0 0,0 0 0,0 0 0,0 0 0,1 0 0,0 0 0,-1-1 0,1 1 0,1 0 0,-1-1 0,0 0 0,1 1 0,0-1 0,3 3 0,-3-3 0,0 0 0,0 0 0,1 0 0,-1 0 0,1-1 0,0 0 0,0 0 0,0 0 0,0 0 0,0 0 0,0-1 0,1 0 0,-1 0 0,0 0 0,1 0 0,-1-1 0,0 1 0,1-1 0,-1 0 0,7-2 0,-6 1 0,0 0 0,0-1 0,0 1 0,-1-1 0,1-1 0,0 1 0,-1-1 0,0 1 0,0-1 0,1-1 0,-2 1 0,1 0 0,0-1 0,-1 0 0,1 0 0,-1 0 0,4-7 0,-4 5 0,0-1 0,0 0 0,-1 0 0,0 0 0,0 0 0,0 0 0,-1-1 0,0 1 0,0-14 0,-1 15 0,0 0 0,-1 0 0,1 0 0,-1 0 0,0 0 0,-1 0 0,1 1 0,-1-1 0,0 0 0,-1 1 0,1 0 0,-6-9 0,6 12 0,1 0 0,-1 1 0,1-1 0,-1 0 0,0 1 0,0 0 0,1-1 0,-1 1 0,0 0 0,0 0 0,0 0 0,0 0 0,-1 0 0,1 1 0,0-1 0,0 0 0,0 1 0,-1 0 0,-2-1 0,1 2 0,0-1 0,0 1 0,0 0 0,0 0 0,1 0 0,-1 0 0,0 0 0,1 1 0,-1 0 0,-5 3 0,2 1 0,-1-1 0,0 1 0,1 1 0,0 0 0,1 0 0,0 0 0,0 0 0,-8 14 0,11-15 0,1-1 0,0 1 0,0-1 0,0 1 0,0-1 0,1 1 0,0 0 0,0 0 0,1 0 0,-1 0 0,1 0 0,1 0 0,-1-1 0,1 1 0,0 0 0,3 10 0,-2-11 0,0-1 0,-1-1 0,2 1 0,-1 0 0,0 0 0,1-1 0,-1 1 0,1-1 0,0 0 0,0 0 0,0 0 0,1 0 0,-1 0 0,1-1 0,-1 0 0,1 1 0,0-2 0,0 1 0,0 0 0,0-1 0,0 1 0,0-1 0,8 1 0,-8-2 0,-1 0 0,1 0 0,-1 0 0,1 0 0,-1-1 0,0 1 0,1-1 0,-1 0 0,0 0 0,1 0 0,-1 0 0,0-1 0,0 1 0,0-1 0,0 0 0,0 0 0,0 0 0,-1 0 0,1-1 0,-1 1 0,0-1 0,1 1 0,-1-1 0,0 0 0,0 0 0,2-5 0,0 1 0,0-1 0,-1 0 0,0 0 0,0 0 0,-1 0 0,0-1 0,-1 1 0,0-1 0,1-13 0,-2 9 0,-3-41 0,3 52 0,0 0 0,-1-1 0,1 1 0,-1 0 0,1 0 0,-1 0 0,0 0 0,0 0 0,0 0 0,0 0 0,0 0 0,0 0 0,0 0 0,-1 1 0,1-1 0,-1 0 0,1 1 0,-1-1 0,-3-1 0,4 2 0,0 1 0,0 0 0,0-1 0,0 1 0,-1 0 0,1 0 0,0-1 0,0 1 0,0 0 0,-1 0 0,1 0 0,0 1 0,0-1 0,-1 0 0,1 0 0,0 1 0,0-1 0,0 0 0,0 1 0,-2 0 0,0 1 0,0 0 0,1 0 0,-1 0 0,1 1 0,-1-1 0,1 1 0,-3 3 0,-2 5 0,0 0 0,-9 23 0,13-27 0,1 1 0,-1 0 0,1 0 0,1 0 0,0 0 0,0 0 0,0 0 0,1 0 0,0 0 0,1 0 0,1 12 0,-1-17 0,-1 0 0,1 0 0,0 0 0,0 0 0,0 0 0,1 0 0,-1 0 0,1 0 0,-1-1 0,1 1 0,0 0 0,0-1 0,0 0 0,0 1 0,0-1 0,1 0 0,-1 0 0,1 0 0,0-1 0,-1 1 0,1-1 0,0 1 0,0-1 0,0 0 0,0 0 0,0 0 0,0 0 0,0-1 0,0 1 0,0-1 0,0 0 0,6 0 0,-6 0 0,0 0 0,0 0 0,0-1 0,0 1 0,0-1 0,0 0 0,0 0 0,0 0 0,0 0 0,0 0 0,0-1 0,-1 1 0,1-1 0,0 0 0,-1 0 0,0 0 0,1 0 0,-1 0 0,0 0 0,0-1 0,0 1 0,0-1 0,-1 0 0,1 1 0,-1-1 0,1 0 0,-1 0 0,0 0 0,0 0 0,0 0 0,-1 0 0,1 0 0,0-5 0,-1 2 0,1 0 0,-1 0 0,-1-1 0,1 1 0,-1 0 0,0 0 0,0 0 0,-1 0 0,1 0 0,-2 0 0,1 1 0,0-1 0,-1 0 0,0 1 0,-1 0 0,-4-6 0,7 8 0,-1 1 0,0 0 0,0 0 0,0 0 0,-1 1 0,1-1 0,0 0 0,-1 1 0,1-1 0,-1 1 0,1 0 0,-1 0 0,0 0 0,1 0 0,-1 0 0,0 1 0,0-1 0,1 1 0,-1 0 0,0 0 0,0 0 0,0 0 0,-3 1 0,2 0 0,0 0 0,0 1 0,0 0 0,0 0 0,0 0 0,1 0 0,-1 0 0,1 1 0,0-1 0,0 1 0,0 0 0,0 0 0,0 0 0,0 1 0,-2 4 0,1-2 0,-1 1 0,1 0 0,1 0 0,-1 0 0,1 0 0,0 1 0,1-1 0,0 1 0,0 0 0,-1 8 0,3-12 0,0 0 0,0 0 0,1 1 0,-1-1 0,1 0 0,0 0 0,0 0 0,1 0 0,-1 0 0,1 0 0,0 0 0,0 0 0,0 0 0,0-1 0,0 1 0,1-1 0,0 0 0,0 0 0,0 0 0,5 4 0,-6-5 0,-1-1 0,1 1 0,-1-1 0,1 0 0,-1 1 0,1-1 0,0 0 0,0 0 0,0 0 0,0-1 0,-1 1 0,1 0 0,0-1 0,0 1 0,0-1 0,0 0 0,0 0 0,0 0 0,1 0 0,-1 0 0,0 0 0,0 0 0,0 0 0,0-1 0,0 1 0,0-1 0,0 0 0,-1 1 0,1-1 0,0 0 0,3-2 0,-2 0 0,-1 0 0,1 0 0,-1 0 0,1 0 0,-1 0 0,0 0 0,0-1 0,-1 1 0,1-1 0,-1 1 0,0-1 0,1 1 0,-2-1 0,1 0 0,0 0 0,-1-5 0,1-4 0,-1 1 0,-1-1 0,0 1 0,-4-15 0,4 20 0,-1 1 0,0-1 0,0 1 0,0 0 0,-1 0 0,0 0 0,0 0 0,-1 0 0,-6-8 0,10 13 0,-1 1 0,0-1 0,1 0 0,-1 1 0,0-1 0,1 0 0,-1 1 0,0-1 0,0 1 0,0-1 0,0 1 0,1 0 0,-1-1 0,0 1 0,0 0 0,0 0 0,0-1 0,0 1 0,0 0 0,0 0 0,0 0 0,0 0 0,0 0 0,0 1 0,0-1 0,-1 0 0,0 1 0,0 0 0,0 1 0,0-1 0,0 0 0,0 0 0,0 1 0,1 0 0,-1-1 0,0 1 0,-2 3 0,0 2 0,0-1 0,0 1 0,0 0 0,1 0 0,-4 14 0,6-17 0,0 0 0,0 1 0,1-1 0,0 1 0,0-1 0,0 0 0,0 1 0,1-1 0,0 1 0,0-1 0,0 0 0,0 0 0,1 1 0,-1-1 0,1 0 0,4 6 0,-4-8 0,-1 0 0,1 0 0,-1 0 0,1-1 0,-1 1 0,1-1 0,0 1 0,0-1 0,0 0 0,0 1 0,0-1 0,0 0 0,0-1 0,0 1 0,1 0 0,-1 0 0,0-1 0,0 1 0,1-1 0,-1 0 0,0 0 0,0 0 0,1 0 0,-1 0 0,0 0 0,1-1 0,-1 1 0,0-1 0,0 0 0,1 1 0,-1-1 0,0 0 0,2-2 0,3-1 0,0 0 0,-1-1 0,1 1 0,-1-2 0,0 1 0,-1-1 0,1 1 0,-1-2 0,0 1 0,-1 0 0,0-1 0,0 0 0,0 0 0,-1 0 0,3-8 0,-4 10 0,0 0 0,-1 1 0,0-1 0,1 0 0,-2 0 0,1 0 0,-1 0 0,1 0 0,-1 0 0,-1 0 0,1 0 0,-1 0 0,0 0 0,0 0 0,0 1 0,0-1 0,-1 0 0,0 1 0,0-1 0,0 1 0,-1-1 0,0 1 0,0 0 0,0 0 0,-4-4 0,6 7 0,0 0 0,0 0 0,-1 0 0,1 0 0,-1 0 0,1 0 0,-1 0 0,1 0 0,-1 1 0,0-1 0,1 1 0,-1-1 0,0 1 0,0 0 0,1-1 0,-1 1 0,0 0 0,0 0 0,1 0 0,-1 0 0,-2 1 0,1 0 0,-1 0 0,1 0 0,0 1 0,-1-1 0,1 1 0,0 0 0,0 0 0,0 0 0,-5 5 0,0 1 0,1 0 0,-1 0 0,1 1 0,1 0 0,-10 18 0,14-21 0,0 0 0,0 0 0,0 0 0,1 0 0,0 1 0,1-1 0,-1 0 0,1 1 0,0-1 0,1 1 0,-1-1 0,1 0 0,1 1 0,-1-1 0,1 0 0,0 0 0,5 11 0,-5-14 0,-1 0 0,0 0 0,1 0 0,0 0 0,0 0 0,0-1 0,0 1 0,0-1 0,1 1 0,-1-1 0,1 0 0,-1 0 0,1 0 0,0 0 0,0 0 0,0 0 0,0-1 0,0 0 0,0 1 0,0-1 0,0 0 0,1-1 0,-1 1 0,0-1 0,1 1 0,-1-1 0,0 0 0,1 0 0,-1 0 0,0-1 0,1 1 0,-1-1 0,0 0 0,1 0 0,2-1 0,-1-1 0,-1 1 0,0-1 0,0 0 0,0 0 0,0 0 0,0 0 0,0-1 0,-1 1 0,0-1 0,0 0 0,0 0 0,0 0 0,-1-1 0,1 1 0,-1-1 0,0 1 0,0-1 0,-1 0 0,0 1 0,2-11 0,-1 4 0,-1 1 0,0-1 0,0 0 0,-1 0 0,-1 0 0,0 1 0,0-1 0,-6-19 0,7 27 0,-1 1 0,0 0 0,0-1 0,0 1 0,0 0 0,0-1 0,0 1 0,-1 0 0,1 0 0,-1 0 0,0 0 0,1 0 0,-1 0 0,0 1 0,0-1 0,0 1 0,0-1 0,0 1 0,0 0 0,-1-1 0,1 1 0,0 0 0,-3 0 0,2 0 0,-1 1 0,1 0 0,0 0 0,0 0 0,0 1 0,0-1 0,0 0 0,0 1 0,0 0 0,0 0 0,0 0 0,0 0 0,0 1 0,0-1 0,1 1 0,-1-1 0,0 1 0,-2 2 0,-4 3 0,1 1 0,0-1 0,1 2 0,0-1 0,0 1 0,0-1 0,1 2 0,1-1 0,-1 1 0,2 0 0,-8 19 0,11-23 0,-1-1 0,1 1 0,0-1 0,0 1 0,1 0 0,0 0 0,0 0 0,0-1 0,1 1 0,0 0 0,0-1 0,0 1 0,0 0 0,1-1 0,0 1 0,1-1 0,-1 0 0,1 0 0,0 0 0,0 0 0,0 0 0,1-1 0,0 1 0,5 4 0,-8-8 0,0 1 0,1-1 0,-1 0 0,1 0 0,0 0 0,-1 0 0,1 0 0,0 0 0,-1 0 0,1 0 0,0-1 0,0 1 0,0-1 0,-1 1 0,1-1 0,0 0 0,0 0 0,0 0 0,0 0 0,0 0 0,3 0 0,-2-1 0,0-1 0,0 1 0,0 0 0,-1-1 0,1 1 0,0-1 0,-1 0 0,1 0 0,-1 0 0,1 0 0,-1 0 0,3-3 0,-1 0 0,0-1 0,0 1 0,-1-1 0,0 0 0,0 1 0,0-2 0,-1 1 0,1 0 0,-1 0 0,-1-1 0,1 1 0,0-9 0,-3 6 0,0 1 0,-1 0 0,1 0 0,-2-1 0,1 1 0,-1 0 0,0 0 0,-1 1 0,0-1 0,0 1 0,-1 0 0,1 0 0,-10-9 0,12 13 0,-1 0 0,0 1 0,0-1 0,0 1 0,0-1 0,0 1 0,0 0 0,-1 1 0,1-1 0,-1 0 0,1 1 0,-1 0 0,-6-2 0,7 3 0,0 0 0,0 0 0,0 1 0,0-1 0,0 0 0,-1 1 0,1 0 0,1 0 0,-1 0 0,0 0 0,0 0 0,0 0 0,0 1 0,1 0 0,-1-1 0,1 1 0,-1 0 0,1 0 0,-3 3 0,-2 3 0,0 1 0,0 0 0,1-1 0,0 2 0,1-1 0,0 1 0,0 0 0,1 0 0,0 0 0,1 1 0,0-1 0,-1 14 0,3-19 0,1 0 0,0 0 0,0 1 0,0-1 0,0 0 0,1 0 0,0 0 0,0 0 0,0 0 0,1 0 0,4 10 0,-4-12 0,0 1 0,0-1 0,1 0 0,-1 0 0,1 0 0,0-1 0,0 1 0,0-1 0,0 1 0,0-1 0,0 0 0,1 0 0,-1 0 0,1-1 0,-1 1 0,1-1 0,7 2 0,-9-2 0,1-1 0,0 1 0,0 0 0,0-1 0,0 0 0,0 0 0,0 0 0,0 0 0,0 0 0,0-1 0,0 1 0,0-1 0,0 0 0,-1 1 0,1-2 0,0 1 0,0 0 0,-1 0 0,1-1 0,2-1 0,-2 0 0,0 0 0,0 0 0,-1-1 0,1 1 0,-1 0 0,0-1 0,0 1 0,0-1 0,0 0 0,-1 0 0,1 0 0,-1 0 0,1-4 0,-1-2 0,1 0 0,-1-1 0,-1 1 0,1-1 0,-2 1 0,0-1 0,0 1 0,-1-1 0,0 1 0,-6-17 0,8 26 0,0 0 0,-1 1 0,1-1 0,0 0 0,-1 0 0,1 1 0,0-1 0,-1 0 0,1 1 0,-1-1 0,1 1 0,-1-1 0,1 0 0,-1 1 0,1-1 0,-1 1 0,1 0 0,-1-1 0,0 1 0,1-1 0,-1 1 0,0 0 0,1-1 0,-1 1 0,0 0 0,0 0 0,1 0 0,-1 0 0,0-1 0,0 1 0,-1 0 0,1 1 0,-1 0 0,0-1 0,0 1 0,1 0 0,-1 0 0,1 0 0,-1 0 0,1 0 0,-1 1 0,1-1 0,-1 0 0,-1 3 0,-2 3 0,0-1 0,0 1 0,1 1 0,-7 14 0,10-19 0,0 0 0,0 1 0,0-1 0,0 0 0,1 1 0,-1-1 0,1 1 0,0-1 0,0 0 0,0 1 0,1-1 0,-1 1 0,1-1 0,-1 0 0,1 1 0,1-1 0,-1 0 0,0 0 0,1 0 0,-1 0 0,1 0 0,0 0 0,0 0 0,0-1 0,0 1 0,1-1 0,-1 1 0,1-1 0,-1 0 0,1 0 0,0 0 0,0 0 0,0 0 0,0-1 0,0 1 0,0-1 0,0 0 0,1 0 0,-1 0 0,0-1 0,1 1 0,-1-1 0,1 1 0,-1-1 0,0 0 0,1-1 0,-1 1 0,1-1 0,-1 1 0,0-1 0,1 0 0,-1 0 0,0 0 0,0-1 0,0 1 0,4-3 0,-4 2 0,0 0 0,0 0 0,-1 0 0,1 0 0,-1-1 0,1 1 0,-1-1 0,0 1 0,0-1 0,0 0 0,-1 0 0,1 0 0,-1 0 0,1 0 0,-1 0 0,0 0 0,0 0 0,0-1 0,-1 1 0,1 0 0,-1-1 0,0-5 0,0 4 0,-1 1 0,0 0 0,0-1 0,0 1 0,-1 0 0,1 0 0,-1 0 0,0 0 0,0 0 0,-1 0 0,1 0 0,-1 1 0,0-1 0,0 1 0,0 0 0,-7-6 0,10 8 0,-1 1 0,0-1 0,0 0 0,0 0 0,0 1 0,1-1 0,-1 0 0,0 1 0,0-1 0,0 1 0,0-1 0,0 1 0,-1 0 0,1-1 0,0 1 0,0 0 0,0 0 0,0 0 0,0 0 0,0 0 0,0 0 0,0 0 0,-1 0 0,1 0 0,0 0 0,0 1 0,0-1 0,0 0 0,0 1 0,0-1 0,0 1 0,0-1 0,0 1 0,0 0 0,0-1 0,0 1 0,1 0 0,-1 0 0,0-1 0,0 1 0,1 0 0,-1 0 0,0 0 0,1 0 0,-1 0 0,1 0 0,-1 0 0,1 0 0,0 0 0,-1 0 0,1 1 0,-2 4 0,0 0 0,1 0 0,-1 0 0,1 0 0,1 1 0,-1-1 0,2 12 0,0-12 0,0-1 0,1 1 0,0 0 0,0 0 0,0-1 0,1 0 0,0 1 0,0-1 0,4 6 0,-6-10 0,0 1 0,0-1 0,0 0 0,0 0 0,0 1 0,0-1 0,0 0 0,0 0 0,0 0 0,0-1 0,0 1 0,1 0 0,-1 0 0,0-1 0,1 1 0,-1 0 0,1-1 0,-1 0 0,1 1 0,-1-1 0,1 0 0,-1 1 0,1-1 0,-1 0 0,1 0 0,-1 0 0,1-1 0,-1 1 0,1 0 0,-1-1 0,0 1 0,1 0 0,-1-1 0,1 0 0,-1 1 0,0-1 0,1 0 0,-1 0 0,0 0 0,0 1 0,2-3 0,-1 1 0,0-1 0,0 1 0,0 0 0,0 0 0,-1-1 0,1 1 0,-1-1 0,0 0 0,1 1 0,-1-1 0,0 0 0,-1 1 0,1-1 0,0 0 0,-1 0 0,0 0 0,0 0 0,0 0 0,0 0 0,0 0 0,0 1 0,-1-1 0,1 0 0,-1 0 0,-2-5 0,2 4 0,-1-1 0,-1 1 0,1 0 0,-1-1 0,0 1 0,0 0 0,0 0 0,0 1 0,0-1 0,-1 1 0,0 0 0,0-1 0,0 2 0,-7-5 0,10 6 0,0 1 0,0-1 0,-1 1 0,1 0 0,0-1 0,-1 1 0,1 0 0,0 0 0,-1 0 0,1 0 0,0 0 0,-1 0 0,1 0 0,0 0 0,-1 0 0,1 1 0,0-1 0,0 0 0,-1 1 0,1-1 0,0 1 0,0 0 0,0-1 0,0 1 0,-1 0 0,1 0 0,0 0 0,0 0 0,1 0 0,-1 0 0,0 0 0,0 0 0,0 0 0,1 0 0,-1 0 0,0 0 0,1 0 0,-1 1 0,1-1 0,0 0 0,-1 1 0,1 0 0,-1 1 0,0-1 0,0 1 0,1 0 0,-1-1 0,1 1 0,-1 0 0,1 0 0,0-1 0,0 1 0,1 0 0,-1 0 0,0-1 0,1 1 0,0 0 0,-1-1 0,1 1 0,0 0 0,0-1 0,1 1 0,1 2 0,12 6 0,-15-10 0,0-1 0,1 0 0,-1 1 0,0-1 0,1 0 0,-1 1 0,1-1 0,-1 0 0,1 0 0,-1 1 0,1-1 0,-1 0 0,0 0 0,1 0 0,-1 0 0,1 1 0,-1-1 0,1 0 0,0 0 0,-1 0 0,1 0 0,-1 0 0,1 0 0,-1-1 0,1 1 0,-1 0 0,1 0 0,-1 0 0,1 0 0,0-1 0,-3 0-97,1 0-1,-1 0 1,1 0-1,-1 0 1,0 0-1,1 0 1,-1 0-1,0 1 1,0-1 0,0 1-1,1-1 1,-1 1-1,-2 0 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08T11:40:59.2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 1742 24575,'-15'-1'0,"5"-1"0,3-13 0,6 5 0,-1 0 0,1 0 0,1 0 0,-1 0 0,2 0 0,0 1 0,0-1 0,0 0 0,6-18 0,4-31 0,-8 35 0,1 0 0,2 1 0,0-1 0,2 1 0,14-31 0,10-30 0,25-100 0,-10 27 0,16-42 0,-20 78 0,32-146 0,-34 141 0,-26 86 0,16-70 0,-22 78 285,-6 25-560,-1 0 1,0 0-1,-1 0 0,0 0 0,1-13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08T11:41:45.5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24575,'0'0'-8191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08T11:41:47.2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24575,'0'0'-8191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08T11:42:16.1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08T11:42:16.1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08T11:39:49.4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308 197 24575,'-4'-6'0,"2"2"0,0 0 0,0 1 0,0-1 0,-1 0 0,0 1 0,1 0 0,-1 0 0,-1 0 0,1 0 0,0 0 0,-7-3 0,-4-3 0,-1 2 0,0 0 0,0 0 0,-1 2 0,0 0 0,-21-4 0,32 8 0,0 0 0,0 1 0,0-1 0,0 1 0,0 0 0,0 0 0,0 1 0,0 0 0,0-1 0,0 2 0,0-1 0,0 0 0,0 1 0,1 0 0,-1 0 0,1 1 0,-1-1 0,1 1 0,0 0 0,0 0 0,0 0 0,0 1 0,1-1 0,0 1 0,-4 4 0,5-5 0,0 0 0,0 1 0,1-1 0,-1 0 0,1 1 0,0-1 0,0 0 0,0 1 0,0-1 0,0 1 0,1 0 0,0-1 0,0 1 0,0-1 0,0 1 0,1 5 0,0-3 0,1 0 0,0-1 0,0 1 0,1-1 0,-1 0 0,1 1 0,0-1 0,0 0 0,7 6 0,-3-2 0,1-1 0,0 0 0,0-1 0,1 0 0,0-1 0,0 1 0,1-2 0,0 1 0,0-1 0,15 5 0,-19-9 0,0-1 0,0 1 0,1-1 0,-1 0 0,0 0 0,0-1 0,0 0 0,1 0 0,-1 0 0,0-1 0,0 0 0,-1 0 0,1 0 0,0-1 0,-1 0 0,1 0 0,-1 0 0,0-1 0,8-7 0,-5 4 0,-1 1 0,0-1 0,0 0 0,-1 0 0,0-1 0,0 0 0,-1 0 0,0 0 0,0-1 0,-1 0 0,0 0 0,3-10 0,-6 14 0,0-1 0,-1 1 0,0 0 0,0-1 0,0 1 0,-1 0 0,1-1 0,-1 1 0,0 0 0,-1 0 0,0 0 0,1 0 0,-2 0 0,1 0 0,0 0 0,-1 1 0,0-1 0,0 1 0,0-1 0,-1 1 0,0 0 0,-5-4 0,2 2 0,0 0 0,-1 0 0,1 0 0,-2 1 0,1 1 0,0-1 0,-1 1 0,0 1 0,0-1 0,0 2 0,-17-4 0,22 5 0,0 1 0,0 0 0,0 0 0,0 0 0,0 1 0,0-1 0,0 1 0,0 0 0,0 0 0,0 1 0,0-1 0,1 1 0,-6 2 0,3 0 0,0 0 0,0 1 0,1 0 0,0 0 0,-1 0 0,-7 11 0,4-4 0,2 0 0,-1 1 0,2-1 0,0 1 0,0 1 0,-7 27 0,9-26 0,1 1 0,1 0 0,0 0 0,2 0 0,-1 0 0,2 1 0,0-1 0,1 0 0,6 24 0,-6-34 0,0 0 0,0 0 0,0 1 0,1-1 0,0-1 0,0 1 0,1 0 0,0-1 0,0 0 0,0 0 0,0 0 0,1 0 0,0-1 0,0 1 0,0-1 0,0 0 0,1-1 0,0 0 0,-1 1 0,1-2 0,0 1 0,1-1 0,-1 0 0,0 0 0,12 1 0,-8-2 0,0 0 0,0 0 0,0-2 0,1 1 0,-1-1 0,0-1 0,0 0 0,0 0 0,-1-1 0,1 0 0,0-1 0,-1 0 0,0 0 0,0-1 0,0 0 0,-1-1 0,10-7 0,-9 5 0,0-1 0,0 1 0,-1-2 0,0 1 0,-1-1 0,0 0 0,0-1 0,-1 1 0,-1-1 0,0 0 0,0-1 0,-1 1 0,5-25 0,-8 25 0,0 1 0,0-1 0,-2 0 0,1 0 0,-1 1 0,-1-1 0,0 1 0,0-1 0,-1 1 0,-5-11 0,6 13 0,-2 0 0,1 1 0,-1 0 0,0-1 0,-1 1 0,1 0 0,-1 1 0,-1-1 0,1 1 0,-1 0 0,0 1 0,-1-1 0,-10-6 0,13 10 0,1 0 0,-1 0 0,0 1 0,-1-1 0,1 1 0,0 0 0,0 0 0,0 0 0,-1 1 0,1-1 0,0 1 0,-1 0 0,1 1 0,-1-1 0,1 1 0,-7 1 0,5 0 0,0 1 0,0-1 0,0 1 0,1 0 0,-1 1 0,1 0 0,0-1 0,0 2 0,0-1 0,-5 7 0,1-1 0,0 2 0,1-1 0,0 1 0,1 0 0,0 1 0,1 0 0,1 0 0,0 0 0,-5 22 0,9-28 0,-1 0 0,2 1 0,-1-1 0,1 0 0,0 1 0,0-1 0,1 0 0,0 1 0,0-1 0,1 0 0,0 0 0,0 0 0,1 0 0,0 0 0,5 8 0,-5-9 0,1-1 0,0 0 0,1 0 0,-1-1 0,1 1 0,0-1 0,0 0 0,0 0 0,1 0 0,-1-1 0,1 0 0,0 0 0,0 0 0,0-1 0,0 0 0,1 0 0,9 1 0,-11-2 0,1 0 0,0-1 0,-1 1 0,1-1 0,0 0 0,0-1 0,-1 0 0,1 0 0,0 0 0,-1 0 0,1-1 0,-1 0 0,0 0 0,10-5 0,-9 3 0,0-1 0,0 0 0,0 1 0,-1-2 0,1 1 0,-1-1 0,-1 0 0,1 0 0,-1 0 0,5-9 0,-4 4 0,0 0 0,0 0 0,-1 0 0,-1-1 0,0 0 0,-1 1 0,0-1 0,0 0 0,-2 0 0,1 0 0,-1 0 0,-1 0 0,0 0 0,-4-13 0,3 15 0,-1 0 0,-1 1 0,1-1 0,-2 1 0,1-1 0,-1 1 0,-1 1 0,1-1 0,-2 1 0,1 0 0,-9-8 0,12 13 0,-1 0 0,0 0 0,0 0 0,0 1 0,0-1 0,0 1 0,-1 0 0,1 0 0,-1 1 0,1-1 0,-1 1 0,1 0 0,-1 1 0,0-1 0,0 1 0,0-1 0,1 1 0,-1 1 0,0-1 0,0 1 0,1 0 0,-1 0 0,0 0 0,1 1 0,-9 3 0,5-1 0,-1 1 0,1 1 0,0-1 0,1 1 0,-1 0 0,1 1 0,1 0 0,-1 0 0,1 0 0,0 1 0,1 0 0,0 0 0,-7 13 0,7-10 0,1-1 0,-1 1 0,2 0 0,-1 0 0,2 0 0,-1 0 0,1 1 0,1-1 0,0 1 0,1-1 0,1 12 0,-1-18 0,1 0 0,0 0 0,0-1 0,1 1 0,-1-1 0,1 1 0,0-1 0,0 0 0,1 0 0,-1 0 0,1 0 0,0 0 0,0 0 0,0-1 0,0 1 0,1-1 0,-1 0 0,1 0 0,0 0 0,0-1 0,0 1 0,0-1 0,0 0 0,1 0 0,-1-1 0,1 1 0,-1-1 0,8 1 0,-6-1 0,-1 0 0,1-1 0,-1 0 0,1 0 0,0 0 0,-1-1 0,1 0 0,0 0 0,-1 0 0,0-1 0,1 0 0,-1 0 0,0 0 0,0 0 0,0-1 0,0 0 0,0 0 0,-1-1 0,1 1 0,-1-1 0,0 0 0,0 0 0,5-7 0,-5 4 0,0 0 0,-1 0 0,0 0 0,-1 0 0,1-1 0,-1 1 0,-1-1 0,1 1 0,-1-1 0,-1 1 0,1-1 0,-1 0 0,-1 1 0,1-1 0,-1 0 0,-1 1 0,-4-15 0,4 14 0,0 1 0,-1 0 0,1 0 0,-2 0 0,1 0 0,-1 1 0,0-1 0,0 1 0,-1 0 0,0 0 0,0 1 0,0-1 0,-1 1 0,0 0 0,0 1 0,0-1 0,0 1 0,-10-4 0,13 7 0,0-1 0,0 1 0,0 1 0,0-1 0,-1 0 0,1 1 0,0 0 0,0-1 0,-1 1 0,1 1 0,0-1 0,-1 0 0,1 1 0,0-1 0,0 1 0,0 0 0,-6 3 0,4-2 0,1 1 0,-1 0 0,1 1 0,0-1 0,0 1 0,0-1 0,1 1 0,-1 0 0,1 1 0,-4 4 0,0 3 0,1 0 0,0 1 0,1-1 0,0 1 0,1 0 0,0 0 0,-3 26 0,7-31 0,0-1 0,0 1 0,0-1 0,1 1 0,0-1 0,1 1 0,0-1 0,0 0 0,0 1 0,1-1 0,0 0 0,1-1 0,-1 1 0,1-1 0,6 8 0,-7-11 0,-1 0 0,1 0 0,-1 0 0,1-1 0,0 1 0,0-1 0,0 0 0,0 0 0,0 0 0,1 0 0,-1 0 0,1-1 0,-1 1 0,1-1 0,0 0 0,-1 0 0,1-1 0,0 1 0,0-1 0,-1 0 0,1 1 0,0-2 0,0 1 0,-1 0 0,1-1 0,0 0 0,0 0 0,-1 0 0,1 0 0,-1-1 0,1 1 0,3-3 0,-2 1 0,0-1 0,1 0 0,-1 0 0,-1-1 0,1 1 0,-1-1 0,1 0 0,-1 0 0,-1-1 0,1 1 0,-1-1 0,0 0 0,0 0 0,-1 0 0,1 0 0,0-6 0,-1 5 0,0 1 0,-1 0 0,0 0 0,0 0 0,-1-1 0,0 1 0,0 0 0,0-1 0,-1 1 0,1 0 0,-2 0 0,1-1 0,-1 1 0,0 0 0,0 0 0,-5-9 0,5 12 0,1 1 0,0 0 0,-1 0 0,1 0 0,-1 0 0,1 0 0,-1 1 0,0-1 0,0 0 0,0 1 0,0-1 0,0 1 0,0 0 0,-1 0 0,1 0 0,0 0 0,-1 0 0,1 0 0,0 0 0,-1 1 0,1-1 0,-1 1 0,1 0 0,-4 0 0,4 0 0,-1 1 0,0 0 0,1 0 0,-1 0 0,0 0 0,1 0 0,-1 1 0,1-1 0,0 1 0,0-1 0,-1 1 0,1 0 0,0 0 0,0 0 0,0 0 0,1 0 0,-1 0 0,1 1 0,-1-1 0,1 0 0,-2 4 0,0 3 0,-1 0 0,2 0 0,-1 0 0,1 0 0,1 1 0,-1-1 0,2 0 0,-1 1 0,1-1 0,1 1 0,0-1 0,0 0 0,4 15 0,-4-19 0,1 0 0,0 0 0,0-1 0,0 1 0,0 0 0,1-1 0,0 1 0,0-1 0,0 0 0,0 0 0,6 5 0,-6-7 0,0 1 0,0-1 0,1 0 0,-1 0 0,0-1 0,1 1 0,0-1 0,-1 0 0,1 0 0,0 0 0,-1 0 0,1 0 0,0-1 0,0 0 0,0 0 0,7 0 0,-9-1 0,1 1 0,-1 0 0,1-1 0,-1 1 0,1-1 0,-1 0 0,0 0 0,1 0 0,-1 0 0,0 0 0,0-1 0,0 1 0,0-1 0,0 1 0,0-1 0,0 0 0,0 1 0,2-5 0,-2 2 0,0 1 0,0-1 0,0 0 0,0 0 0,-1 0 0,0 0 0,0 0 0,0-1 0,0 1 0,-1-6 0,1 1 0,-2 0 0,1 0 0,-1 0 0,0 1 0,-1-1 0,0 0 0,-1 1 0,0-1 0,0 1 0,-5-10 0,5 14 0,0-1 0,0 1 0,-1-1 0,1 1 0,-1 0 0,0 1 0,0-1 0,0 1 0,-1-1 0,1 1 0,-1 0 0,0 1 0,1-1 0,-8-1 0,9 3 0,0 0 0,0 0 0,0 1 0,0-1 0,0 1 0,0 0 0,-1 0 0,1 0 0,0 0 0,0 1 0,0-1 0,0 1 0,0 0 0,0 0 0,0 0 0,0 0 0,0 0 0,1 1 0,-1-1 0,0 1 0,1 0 0,-1 0 0,1 0 0,0 0 0,0 0 0,-3 3 0,-1 4 0,-1 0 0,1 0 0,0 0 0,1 1 0,0 0 0,1 0 0,0 0 0,0 1 0,1 0 0,-2 17 0,4-23 0,0 0 0,0 0 0,1 0 0,0-1 0,0 1 0,0 0 0,1 0 0,0 0 0,0 0 0,0 0 0,0 0 0,1-1 0,-1 1 0,1 0 0,0-1 0,1 0 0,-1 1 0,1-1 0,0 0 0,0 0 0,0-1 0,1 1 0,-1-1 0,1 1 0,7 4 0,-9-7 0,0 1 0,-1-1 0,1 0 0,0 0 0,0 0 0,0 0 0,0-1 0,0 1 0,0-1 0,0 1 0,0-1 0,0 1 0,0-1 0,1 0 0,-1 0 0,0 0 0,0 0 0,0-1 0,0 1 0,0 0 0,0-1 0,0 0 0,0 1 0,0-1 0,0 0 0,0 0 0,0 0 0,0 0 0,-1 0 0,1-1 0,0 1 0,-1 0 0,1-1 0,-1 1 0,1-1 0,-1 0 0,0 1 0,0-1 0,0 0 0,0 0 0,0 0 0,0 0 0,1-3 0,0-2 0,1 0 0,-1 0 0,-1 0 0,1 0 0,-1 0 0,0-1 0,-1 1 0,0 0 0,0-1 0,0 1 0,-3-12 0,0 8 0,-1 0 0,0 0 0,-1 0 0,-7-11 0,9 17 0,0-1 0,-1 1 0,1 0 0,-1 1 0,0-1 0,-1 1 0,1-1 0,-1 1 0,-8-5 0,12 8 0,0 1 0,1-1 0,-1 1 0,0-1 0,-1 1 0,1-1 0,0 1 0,0 0 0,0 0 0,0-1 0,0 1 0,0 0 0,0 0 0,0 0 0,0 0 0,0 1 0,-1-1 0,1 0 0,0 0 0,0 0 0,0 1 0,0-1 0,0 1 0,0-1 0,0 1 0,-1 0 0,0 1 0,0 0 0,0 0 0,1 0 0,-1 0 0,0 0 0,1 1 0,-1-1 0,1 0 0,0 1 0,-1 3 0,-1 3 0,0 0 0,1 1 0,0-1 0,1 0 0,-1 14 0,3 1 0,1 0 0,6 27 0,-6-39 0,1-1 0,0 1 0,1-1 0,0 1 0,1-1 0,8 12 0,-13-22 0,1 1 0,0-1 0,0 1 0,0-1 0,0 1 0,0-1 0,0 0 0,1 0 0,-1 0 0,0 1 0,1-1 0,-1 0 0,1-1 0,-1 1 0,1 0 0,-1 0 0,1-1 0,-1 1 0,1-1 0,2 1 0,-2-1 0,0 0 0,-1 0 0,1-1 0,-1 1 0,1-1 0,-1 1 0,1-1 0,-1 1 0,1-1 0,-1 0 0,0 0 0,1 0 0,-1 0 0,0 0 0,0 0 0,0 0 0,2-2 0,2-3 0,-2 0 0,1 1 0,0-1 0,-1-1 0,0 1 0,-1 0 0,1-1 0,2-12 0,-4 8 0,0 0 0,0 0 0,-1-1 0,-1 1 0,0 0 0,0 0 0,-1 0 0,0 0 0,-5-14 0,4 18 0,0-1 0,0 1 0,0 0 0,-1 0 0,0 0 0,0 0 0,-1 0 0,0 1 0,0 0 0,-1 0 0,1 0 0,-1 1 0,-12-8 0,17 12 0,0 0 0,0 0 0,-1 1 0,1-1 0,0 1 0,-1-1 0,1 1 0,-1-1 0,1 1 0,-1 0 0,1-1 0,-1 1 0,1 0 0,-1 0 0,1 0 0,0 1 0,-1-1 0,1 0 0,-1 0 0,1 1 0,-1-1 0,-1 2 0,0-1 0,1 1 0,0 0 0,-1-1 0,1 1 0,0 0 0,0 0 0,0 1 0,0-1 0,0 0 0,-2 5 0,-2 5 0,0 1 0,1-1 0,-6 25 0,8-27 0,1 0 0,0 0 0,0 0 0,1 0 0,1 0 0,0 0 0,2 19 0,-2-26 0,0 0 0,1-1 0,0 1 0,-1 0 0,1-1 0,0 1 0,0-1 0,1 1 0,-1-1 0,1 1 0,-1-1 0,1 0 0,0 0 0,-1 1 0,1-1 0,0-1 0,0 1 0,1 0 0,-1 0 0,0-1 0,1 1 0,-1-1 0,1 0 0,-1 0 0,1 0 0,-1 0 0,1 0 0,0-1 0,0 1 0,-1-1 0,1 1 0,0-1 0,3 0 0,-3 0 0,-1 0 0,0-1 0,1 1 0,-1 0 0,0-1 0,0 1 0,1-1 0,-1 0 0,0 1 0,0-1 0,0 0 0,0-1 0,0 1 0,0 0 0,0 0 0,-1-1 0,1 1 0,1-3 0,0 1 0,0-1 0,-1 1 0,0-1 0,0 0 0,0 1 0,0-1 0,-1 0 0,1 0 0,0-5 0,0-4 0,0-1 0,0 1 0,-2-1 0,0 1 0,-1-15 0,0 20 0,0-9 0,-1-1 0,-8-31 0,9 46 0,1 0 0,-1 0 0,0 0 0,-1 0 0,1 0 0,0 0 0,-1 0 0,0 0 0,1 0 0,-1 1 0,0-1 0,-1 1 0,1 0 0,0-1 0,-1 1 0,1 0 0,-1 0 0,1 0 0,-1 1 0,0-1 0,0 1 0,-5-2 0,7 2 0,0 1 0,-1 0 0,1 0 0,0 0 0,0 0 0,0 0 0,-1 1 0,1-1 0,0 0 0,0 0 0,0 1 0,-1-1 0,1 1 0,0-1 0,0 1 0,0-1 0,0 1 0,-2 1 0,0 1 0,0 0 0,0 0 0,1 0 0,-1 0 0,-3 7 0,-1 2 0,1 1 0,-6 17 0,10-24 0,1 0 0,-1 1 0,1-1 0,0 0 0,1 1 0,0-1 0,0 1 0,0-1 0,1 0 0,0 1 0,0-1 0,3 9 0,-4-12 0,1-1 0,0 1 0,0-1 0,0 1 0,0-1 0,1 0 0,-1 1 0,1-1 0,-1 0 0,1 0 0,0 0 0,0 0 0,0 0 0,0-1 0,0 1 0,0-1 0,0 1 0,0-1 0,1 0 0,-1 1 0,1-1 0,-1 0 0,1-1 0,-1 1 0,1 0 0,-1-1 0,1 0 0,0 1 0,-1-1 0,1 0 0,0 0 0,3-1 0,-4 0 0,0 1 0,0-1 0,0 0 0,-1 0 0,1 0 0,0 0 0,-1 0 0,1 0 0,-1-1 0,1 1 0,-1-1 0,1 1 0,-1-1 0,0 1 0,0-1 0,0 1 0,0-1 0,0 0 0,0 0 0,-1 0 0,1 1 0,0-1 0,-1 0 0,1 0 0,-1-4 0,2-2 0,-1-1 0,0 0 0,-1 0 0,0-12 0,-1 13 0,0-1 0,-1 1 0,0 0 0,-1 0 0,1 0 0,-8-14 0,9 19 0,-1-1 0,0 1 0,0 0 0,0 0 0,0-1 0,-1 2 0,1-1 0,-1 0 0,0 0 0,1 1 0,-1-1 0,0 1 0,-1 0 0,1 0 0,0 0 0,-1 1 0,-4-3 0,8 4 0,-1 0 0,1 0 0,-1 0 0,1 0 0,-1 0 0,1 0 0,-1 0 0,1 0 0,0 0 0,-1 0 0,1 0 0,-1 0 0,1 0 0,-1 1 0,1-1 0,0 0 0,-1 0 0,1 0 0,-1 1 0,1-1 0,0 0 0,-1 0 0,1 1 0,0-1 0,-1 0 0,1 1 0,0-1 0,0 0 0,-1 1 0,1 0 0,-4 16 0,7 20 0,-2-33-91,1 0 0,0 0 0,0 0 0,0 0 0,0 0 0,1 0 0,0 0 0,-1-1 0,1 0 0,1 1 1,-1-1-1,0 0 0,1-1 0,4 4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08T11:39:56.8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361 3 24575,'-3'0'0,"-17"-1"0,-1 2 0,-21 3 0,35-2 0,-1 0 0,1 0 0,0 0 0,0 1 0,0 0 0,0 0 0,1 1 0,-1-1 0,-5 6 0,-3 3 0,-6 3 0,-36 34 0,53-45 0,1 0 0,-1 0 0,0 0 0,1 1 0,0-1 0,0 1 0,0 0 0,1 0 0,0 0 0,0 0 0,0 0 0,0 1 0,1-1 0,0 0 0,-1 7 0,3-6 0,0-1 0,0 1 0,0 0 0,1-1 0,0 1 0,0-1 0,0 0 0,1 0 0,0 0 0,0 0 0,0 0 0,0 0 0,1-1 0,7 8 0,5 4 0,1-1 0,26 18 0,-26-20 0,1-1 0,1 0 0,0-2 0,30 13 0,-40-20 0,0 0 0,1-1 0,-1 0 0,0-1 0,1 0 0,-1 0 0,1-1 0,-1 0 0,0 0 0,1-1 0,-1-1 0,17-4 0,-13 2 0,-1 0 0,0-1 0,0 0 0,0-1 0,-1-1 0,1 0 0,-2 0 0,1-1 0,-1-1 0,0 0 0,11-13 0,-17 17 0,0 0 0,0-1 0,0 1 0,-1-1 0,0 0 0,0 0 0,0 0 0,-1-1 0,0 1 0,0-1 0,0 1 0,-1-1 0,0 0 0,-1 1 0,1-1 0,-1 0 0,0 0 0,-1 1 0,0-1 0,0 0 0,0 1 0,-1-1 0,-4-11 0,1 9 0,0 1 0,0-1 0,-1 1 0,0 0 0,0 0 0,-1 1 0,0 0 0,0 0 0,-1 0 0,0 1 0,0 0 0,-13-6 0,3 2 0,-2 0 0,1 1 0,-1 1 0,-37-9 0,40 13 0,-1 2 0,0 0 0,0 0 0,-1 2 0,1 1 0,0 0 0,0 1 0,0 1 0,1 0 0,-1 1 0,1 2 0,-1-1 0,1 2 0,1 0 0,0 1 0,0 1 0,-23 17 0,35-23 0,0 0 0,1 0 0,-1 0 0,1 1 0,0 0 0,0 0 0,0 0 0,0 0 0,0 0 0,1 0 0,0 1 0,0-1 0,0 1 0,1 0 0,-1-1 0,1 1 0,0 0 0,1 0 0,-1 0 0,1 0 0,0 0 0,0-1 0,0 1 0,1 0 0,0 0 0,0 0 0,0 0 0,0 0 0,1-1 0,0 1 0,0-1 0,0 1 0,0-1 0,1 0 0,0 0 0,0 0 0,0 0 0,0 0 0,0-1 0,1 1 0,6 3 0,6 5 0,0-1 0,1-1 0,0-1 0,1 0 0,0-1 0,1-1 0,-1-1 0,26 5 0,-31-8 0,-1-2 0,0 1 0,1-2 0,-1 0 0,1 0 0,14-3 0,-19 2 0,0-1 0,-1 0 0,1-1 0,-1 1 0,1-1 0,-1-1 0,0 1 0,0-1 0,-1-1 0,10-6 0,-11 5 0,0 1 0,0-1 0,0 0 0,0 0 0,-1 0 0,0 0 0,-1-1 0,1 0 0,-1 0 0,0 0 0,-1 0 0,0 0 0,0-1 0,1-10 0,-2 9 0,0 0 0,-1-1 0,0 1 0,0 0 0,-1 0 0,0-1 0,-1 1 0,0 0 0,0 0 0,-1 0 0,-6-12 0,7 17 0,0 1 0,0-1 0,0 1 0,0 0 0,-1 0 0,1 0 0,-1 0 0,0 1 0,0-1 0,0 1 0,0-1 0,-1 1 0,1 0 0,0 0 0,-7-2 0,4 2 0,0 1 0,0-1 0,0 1 0,-1 0 0,1 1 0,0-1 0,-1 1 0,-11 2 0,3 0 0,0 1 0,0 1 0,0 1 0,0 0 0,1 1 0,0 0 0,-15 10 0,20-11 0,-1 1 0,1 1 0,1-1 0,-1 2 0,1-1 0,1 1 0,-1 0 0,1 1 0,-10 16 0,15-21 0,0 0 0,0 0 0,0 0 0,0 1 0,1-1 0,0 1 0,0-1 0,0 1 0,1 0 0,-1-1 0,1 1 0,0 0 0,0-1 0,1 1 0,-1-1 0,1 1 0,0 0 0,1-1 0,-1 1 0,1-1 0,-1 0 0,1 0 0,1 1 0,-1-1 0,4 4 0,2 2 0,1 0 0,0 0 0,0-1 0,1 0 0,0-1 0,1 0 0,0-1 0,0 0 0,1 0 0,0-1 0,0-1 0,0 0 0,17 4 0,-17-6 0,0 0 0,0-1 0,0 0 0,0 0 0,0-2 0,1 1 0,-1-2 0,0 0 0,0 0 0,1-1 0,-1 0 0,0-1 0,-1-1 0,18-6 0,-24 7 0,0 0 0,0 0 0,0 0 0,0 0 0,-1-1 0,0 0 0,1 0 0,-1 0 0,0 0 0,-1-1 0,1 1 0,-1-1 0,0 0 0,0 0 0,-1 0 0,1-1 0,-1 1 0,0-1 0,-1 1 0,1-1 0,-1 0 0,0 1 0,0-1 0,-1 0 0,0 0 0,0 1 0,0-1 0,-1 0 0,0 0 0,0 1 0,0-1 0,-1 0 0,0 1 0,0-1 0,0 1 0,-1 0 0,1 0 0,-1 0 0,0 0 0,-1 0 0,0 1 0,1-1 0,-1 1 0,0 0 0,-1 0 0,1 0 0,-7-3 0,2 2 0,0 0 0,-1 0 0,1 1 0,-1 0 0,-1 0 0,1 1 0,0 1 0,-1 0 0,1 0 0,-1 1 0,1 0 0,-1 1 0,0 0 0,1 1 0,-1 0 0,0 1 0,-11 3 0,13-3 0,0 0 0,-1 2 0,1-1 0,0 1 0,0 0 0,1 1 0,0 0 0,-1 0 0,2 1 0,-1 0 0,1 0 0,-1 1 0,2 0 0,-1 0 0,1 1 0,0 0 0,1 0 0,-9 17 0,11-18 0,1-1 0,0 1 0,1 0 0,0 0 0,0 0 0,0 1 0,1-1 0,0 0 0,0 0 0,1 0 0,0 0 0,0 0 0,1 0 0,-1 0 0,2 0 0,-1 0 0,1-1 0,0 1 0,0-1 0,1 0 0,0 0 0,0 0 0,9 10 0,-8-10 0,1 1 0,0-1 0,0-1 0,1 1 0,0-1 0,0 0 0,0 0 0,1-1 0,-1 0 0,1-1 0,0 1 0,0-1 0,0-1 0,0 0 0,1 0 0,-1 0 0,1-1 0,-1 0 0,14-1 0,-16-1 0,1 0 0,-1 0 0,1 0 0,-1-1 0,1 0 0,-1 0 0,0-1 0,0 1 0,0-1 0,-1-1 0,1 1 0,-1-1 0,10-8 0,-11 7 0,-1 1 0,1 0 0,-1-1 0,0 1 0,-1-1 0,1 0 0,-1 0 0,0 0 0,0 0 0,0 0 0,-1 0 0,0-1 0,0 1 0,0-1 0,0 1 0,-1-1 0,0-5 0,-1 2 0,1 1 0,-2 0 0,1-1 0,-1 1 0,0 0 0,0 0 0,-1 0 0,0 0 0,-1 0 0,0 0 0,0 1 0,0 0 0,-1 0 0,-9-10 0,10 13 0,-1-1 0,0 1 0,0 0 0,0 1 0,-1-1 0,1 1 0,-1 0 0,0 0 0,0 1 0,0 0 0,0 0 0,0 0 0,0 1 0,-1 0 0,1 0 0,0 0 0,-1 1 0,1 0 0,-13 2 0,9-1 0,-1 1 0,0 1 0,1 0 0,0 1 0,-15 6 0,21-8 0,0 0 0,0 0 0,0 0 0,1 1 0,-1-1 0,0 1 0,1 0 0,0 0 0,0 0 0,0 1 0,0-1 0,0 1 0,1 0 0,-1-1 0,-3 9 0,6-10 0,-1 0 0,1 0 0,0 1 0,-1-1 0,1 0 0,0 0 0,0 1 0,1-1 0,-1 0 0,0 1 0,1-1 0,-1 0 0,1 0 0,0 0 0,0 0 0,0 1 0,0-1 0,0 0 0,0 0 0,0-1 0,1 1 0,-1 0 0,1 0 0,-1-1 0,1 1 0,0-1 0,-1 1 0,1-1 0,0 0 0,0 1 0,0-1 0,0 0 0,4 1 0,1 1 0,-1-1 0,1 0 0,0 0 0,0 0 0,0-1 0,0 0 0,0 0 0,1 0 0,10-2 0,-10 0 0,-1 0 0,0 0 0,1-1 0,-1-1 0,0 1 0,0-1 0,0 0 0,-1 0 0,1-1 0,-1 0 0,1 0 0,-1-1 0,-1 0 0,1 0 0,-1 0 0,8-9 0,-10 10 0,0-1 0,-1 1 0,1 0 0,-1-1 0,0 0 0,0 0 0,0 1 0,-1-1 0,0 0 0,0 0 0,0 0 0,0-1 0,-1 1 0,0 0 0,0 0 0,0 0 0,-1 0 0,0 0 0,0 0 0,0 0 0,0 0 0,-1 0 0,0 0 0,-4-9 0,2 9 0,1 0 0,0 0 0,-1 0 0,0 0 0,0 0 0,0 1 0,-1-1 0,0 1 0,1 0 0,-2 1 0,1-1 0,0 1 0,-1 0 0,1 1 0,-7-3 0,3 2 0,1 1 0,-1 0 0,0 0 0,0 1 0,0 0 0,1 1 0,-1-1 0,0 2 0,0 0 0,-10 1 0,10 0 0,0 0 0,-1 1 0,1 0 0,0 1 0,1 0 0,-1 0 0,1 0 0,0 1 0,-11 9 0,13-10 0,1 1 0,1 0 0,-1-1 0,1 2 0,0-1 0,0 0 0,0 1 0,1 0 0,-1 0 0,2 0 0,-1 0 0,1 0 0,-4 13 0,5-15 0,1 1 0,-1 0 0,1 0 0,0-1 0,0 1 0,0 0 0,1 0 0,-1 0 0,1-1 0,0 1 0,1 0 0,-1-1 0,1 1 0,0-1 0,0 0 0,4 7 0,-1-5 0,0-1 0,-1 1 0,2-1 0,-1 0 0,1 0 0,-1 0 0,1-1 0,1 0 0,-1 0 0,8 3 0,-3-2 0,0-1 0,0 0 0,0 0 0,1-1 0,0-1 0,-1 0 0,1-1 0,0 0 0,0 0 0,0-1 0,0-1 0,0 0 0,14-4 0,-19 3 0,-1 0 0,0-1 0,0 0 0,0 0 0,0-1 0,0 0 0,-1 0 0,1 0 0,-1 0 0,0-1 0,-1 0 0,1 0 0,-1 0 0,4-7 0,-5 8 0,0-1 0,-1 1 0,1-1 0,-1 0 0,0 0 0,-1 0 0,1 0 0,-1 0 0,0 0 0,0 0 0,0 0 0,-1 0 0,0-1 0,0 1 0,0 0 0,-1 0 0,0 0 0,0 0 0,-2-6 0,3 9 0,-1-1 0,0 1 0,0 0 0,-1 0 0,1-1 0,0 1 0,-1 0 0,1 0 0,-1 0 0,0 0 0,0 1 0,1-1 0,-1 0 0,0 1 0,-1-1 0,1 1 0,0 0 0,-4-2 0,1 2 0,1-1 0,0 2 0,0-1 0,0 0 0,0 1 0,0 0 0,-1 0 0,1 0 0,0 1 0,-7 1 0,3-1 0,0 2 0,0-1 0,0 1 0,1 0 0,-1 1 0,1 0 0,0 0 0,0 0 0,1 1 0,-1 0 0,-7 8 0,9-6 0,0-1 0,0 1 0,1 1 0,0-1 0,0 1 0,1-1 0,0 1 0,0 0 0,1 0 0,0 1 0,0-1 0,0 13 0,1-18 0,1 0 0,0 0 0,0 0 0,0-1 0,1 1 0,-1 0 0,1 0 0,-1 0 0,1-1 0,0 1 0,0 0 0,0-1 0,0 1 0,1-1 0,-1 1 0,1-1 0,0 0 0,-1 1 0,1-1 0,0 0 0,0 0 0,0 0 0,1 0 0,-1-1 0,0 1 0,1-1 0,-1 1 0,1-1 0,-1 0 0,1 0 0,0 0 0,-1 0 0,1-1 0,0 1 0,0-1 0,0 1 0,0-1 0,-1 0 0,7-1 0,-4 1 0,1 0 0,0-1 0,0 0 0,-1-1 0,1 1 0,0-1 0,-1 0 0,0 0 0,1-1 0,-1 0 0,0 0 0,0 0 0,-1 0 0,1-1 0,-1 0 0,1 0 0,-1 0 0,0 0 0,-1-1 0,1 1 0,-1-1 0,0 0 0,0 0 0,0 0 0,-1-1 0,0 1 0,0 0 0,0-1 0,1-7 0,-1 7 0,-1 1 0,0-1 0,0 0 0,-1 1 0,0-1 0,0 0 0,0 0 0,0 1 0,-1-1 0,0 0 0,0 1 0,-1-1 0,1 1 0,-1-1 0,0 1 0,-1 0 0,1 0 0,-1 0 0,0 0 0,0 0 0,-1 1 0,1-1 0,-1 1 0,0 0 0,-1 0 0,1 0 0,0 1 0,-1-1 0,-9-4 0,10 6 0,1 1 0,-1 0 0,0-1 0,0 1 0,1 0 0,-1 1 0,0-1 0,0 1 0,0 0 0,0 0 0,0 0 0,0 0 0,1 0 0,-1 1 0,0 0 0,0 0 0,0 0 0,1 0 0,-1 1 0,0 0 0,1-1 0,0 1 0,-1 0 0,1 1 0,0-1 0,0 0 0,0 1 0,0 0 0,0 0 0,1 0 0,-4 5 0,2-2 0,0 0 0,0 0 0,1 0 0,0 1 0,0-1 0,0 1 0,1 0 0,0 0 0,0 0 0,1 0 0,0 0 0,0 0 0,1 0 0,0 0 0,0 1 0,2 9 0,-1-13 0,0 0 0,0 0 0,0 0 0,1 0 0,0 0 0,0 0 0,0-1 0,0 1 0,0-1 0,1 1 0,-1-1 0,1 0 0,0 0 0,0 0 0,0 0 0,0-1 0,1 1 0,-1-1 0,1 0 0,0 0 0,-1 0 0,1 0 0,0-1 0,0 1 0,6 0 0,-4-1 0,0 0 0,0 0 0,0-1 0,1 0 0,-1 0 0,0-1 0,0 1 0,0-1 0,1-1 0,-1 1 0,0-1 0,-1 0 0,1 0 0,0-1 0,-1 0 0,10-6 0,-11 6 0,0-1 0,0 0 0,0-1 0,0 1 0,-1-1 0,0 1 0,0-1 0,0 0 0,-1 0 0,1-1 0,-1 1 0,0 0 0,-1-1 0,1 1 0,-1-1 0,1-10 0,-2 13 0,1 0 0,-1 0 0,0 0 0,0 0 0,0 0 0,0 1 0,-1-1 0,1 0 0,-1 0 0,0 0 0,0 0 0,0 1 0,0-1 0,0 1 0,0-1 0,-1 0 0,0 1 0,1 0 0,-1-1 0,0 1 0,0 0 0,0 0 0,0 0 0,0 0 0,-1 1 0,1-1 0,0 0 0,-1 1 0,0 0 0,1 0 0,-1-1 0,0 1 0,1 1 0,-6-2 0,3 2 0,1 0 0,-1 0 0,0 0 0,1 1 0,-1 0 0,1 0 0,-1 0 0,1 0 0,-1 1 0,1 0 0,0 0 0,0 0 0,0 0 0,0 1 0,0-1 0,0 1 0,0 0 0,1 0 0,-4 5 0,2-4 0,1 1 0,0 0 0,0 0 0,0 0 0,1 0 0,-1 1 0,1-1 0,1 1 0,-1 0 0,1 0 0,0 0 0,0 0 0,-1 11 0,3-14 0,0 0 0,0 0 0,0-1 0,1 1 0,-1 0 0,1-1 0,0 1 0,-1-1 0,1 1 0,0-1 0,1 1 0,-1-1 0,0 1 0,1-1 0,-1 0 0,3 3 0,-1-2 0,1 0 0,0 1 0,0-1 0,0 0 0,0-1 0,0 1 0,0-1 0,8 3 0,-5-2 0,0-1 0,0 0 0,0 0 0,0 0 0,1-1 0,-1 0 0,0-1 0,1 0 0,-1 0 0,1-1 0,13-2 0,-17 2 0,1-1 0,-1 0 0,0 0 0,0 0 0,0-1 0,0 1 0,-1-1 0,1 0 0,-1 0 0,1 0 0,-1-1 0,0 1 0,0-1 0,0 1 0,-1-1 0,0 0 0,1 0 0,-1 0 0,-1-1 0,3-7 0,-2 6 0,0-1 0,0 0 0,-1 0 0,-1 0 0,1 0 0,-1 0 0,0 0 0,0 0 0,-1 1 0,0-1 0,0 0 0,-1 0 0,-3-9 0,5 16 0,0-1 0,-1 0 0,1 1 0,0-1 0,-1 0 0,1 1 0,-1-1 0,1 1 0,0-1 0,-1 0 0,1 1 0,-1-1 0,0 1 0,1 0 0,-1-1 0,1 1 0,-1-1 0,0 1 0,1 0 0,-1-1 0,0 1 0,1 0 0,-1 0 0,0 0 0,1 0 0,-1-1 0,0 1 0,-1 0 0,0 1 0,0-1 0,0 0 0,0 1 0,-1 0 0,1-1 0,0 1 0,0 0 0,0 0 0,-3 2 0,-1 2 0,-1 0 0,1 0 0,-1 1 0,-5 7 0,7-6 0,0 0 0,1-1 0,0 2 0,0-1 0,1 0 0,-5 15 0,7-19 0,1-1 0,-1 0 0,1 0 0,0 1 0,-1-1 0,1 0 0,0 1 0,1-1 0,-1 0 0,0 1 0,1-1 0,0 4 0,0-5 0,0 0 0,-1 1 0,1-1 0,0 0 0,0 0 0,0 0 0,0 0 0,0 0 0,0 0 0,0-1 0,0 1 0,0 0 0,1 0 0,-1-1 0,0 1 0,0-1 0,1 1 0,-1-1 0,0 1 0,1-1 0,-1 0 0,0 0 0,3 0 0,-1 0 0,1 0 0,-1 0 0,1-1 0,-1 1 0,1-1 0,-1 0 0,0 0 0,1 0 0,-1-1 0,0 1 0,0-1 0,0 0 0,0 0 0,0 0 0,0 0 0,0 0 0,-1-1 0,1 1 0,-1-1 0,0 0 0,1 0 0,-1 1 0,-1-2 0,1 1 0,0 0 0,1-3 0,0-1 0,0-1 0,0 1 0,0 0 0,-1-1 0,0 0 0,0 1 0,-1-1 0,0 0 0,-1 0 0,0-14 0,0 21 0,0-1 0,0 1 0,0 0 0,-1 0 0,1-1 0,0 1 0,-1 0 0,1-1 0,0 1 0,-1 0 0,0 0 0,1 0 0,-1-1 0,0 1 0,0 0 0,1 0 0,-1 0 0,0 0 0,0 0 0,0 1 0,0-1 0,0 0 0,-2-1 0,1 2 0,0 0 0,1-1 0,-1 1 0,0 0 0,1 0 0,-1 0 0,1 0 0,-1 1 0,0-1 0,1 0 0,-1 1 0,1-1 0,-1 1 0,0-1 0,1 1 0,-2 1 0,-4 2 0,0 0 0,0 1 0,1 0 0,0 0 0,0 1 0,-8 9 0,9-8 0,0 0 0,1 1 0,-1-1 0,2 1 0,-1 0 0,1 0 0,1 0 0,-1 0 0,-1 10 0,4-16 0,-1 0 0,1 0 0,0 1 0,-1-1 0,1 0 0,0 0 0,0 0 0,1 0 0,-1 1 0,0-1 0,1 0 0,-1 0 0,1 0 0,0 0 0,-1 0 0,1 0 0,0 0 0,0 0 0,1 0 0,-1 0 0,0-1 0,1 1 0,-1 0 0,1-1 0,-1 1 0,1-1 0,0 0 0,-1 1 0,1-1 0,0 0 0,0 0 0,0 0 0,0 0 0,0-1 0,0 1 0,0 0 0,0-1 0,1 0 0,-1 1 0,4-1 0,-4 0 0,0 0 0,0 0 0,0 0 0,0 0 0,0 0 0,0 0 0,0-1 0,0 1 0,-1-1 0,1 1 0,0-1 0,0 0 0,0 0 0,-1 0 0,1 0 0,0 0 0,-1 0 0,3-3 0,-1 2 0,-1-1 0,0 0 0,0 0 0,0 0 0,0 0 0,-1 0 0,1-1 0,-1 1 0,2-6 0,0-3 0,-1-1 0,0 1 0,-1-1 0,0-20 0,-1 29 0,0-1 0,-1 1 0,1 0 0,-1 0 0,0-1 0,0 1 0,0 0 0,-3-4 0,4 7 0,0 1 0,-1-1 0,1 1 0,0-1 0,-1 1 0,1-1 0,0 1 0,-1-1 0,1 1 0,-1-1 0,1 1 0,-1 0 0,1-1 0,-1 1 0,1 0 0,-1-1 0,1 1 0,-1 0 0,0 0 0,1 0 0,-1 0 0,1-1 0,-2 1 0,1 1 0,-1-1 0,1 0 0,0 1 0,-1-1 0,1 1 0,0-1 0,0 1 0,-1 0 0,1 0 0,0-1 0,0 1 0,0 0 0,0 0 0,0 0 0,-1 2 0,0-1 0,-1 1 0,1 0 0,0 0 0,0 1 0,0-1 0,0 0 0,1 0 0,0 1 0,-1-1 0,1 1 0,0 0 0,1-1 0,-1 1 0,0 0 0,1-1 0,0 1 0,0 0 0,0-1 0,1 1 0,-1 0 0,1 0 0,0-1 0,0 1 0,0-1 0,0 1 0,1-1 0,2 5 0,-3-5 0,1 0 0,0 0 0,0-1 0,0 1 0,1 0 0,-1-1 0,1 1 0,-1-1 0,1 0 0,0 0 0,0 0 0,0 0 0,0-1 0,0 1 0,0-1 0,0 0 0,0 1 0,1-2 0,-1 1 0,1 0 0,-1-1 0,0 1 0,1-1 0,-1 0 0,1 0 0,-1 0 0,1-1 0,-1 1 0,6-2 0,-6 0 0,0 1 0,0-1 0,1 0 0,-1 0 0,0 0 0,-1 0 0,1 0 0,0-1 0,-1 0 0,1 1 0,-1-1 0,0 0 0,0 0 0,0 0 0,0 0 0,0 0 0,-1-1 0,1 1 0,-1-1 0,0 1 0,0-1 0,0 1 0,0-7 0,0 5 0,0 0 0,-1 0 0,0 0 0,1 0 0,-2 1 0,1-1 0,0 0 0,-1 0 0,0 0 0,0 0 0,-1 1 0,1-1 0,-1 0 0,0 1 0,0-1 0,-1 1 0,-3-5 0,5 8 0,1 0 0,-1 0 0,0 0 0,0 0 0,0 0 0,0 1 0,0-1 0,0 0 0,0 1 0,0-1 0,0 0 0,0 1 0,0-1 0,0 1 0,-1 0 0,1-1 0,0 1 0,0 0 0,0 0 0,-1 0 0,1 0 0,0 0 0,0 0 0,0 0 0,-3 1 0,2-1 0,0 2 0,0-1 0,0 0 0,0 0 0,0 1 0,0-1 0,0 1 0,0-1 0,0 1 0,1 0 0,-1 0 0,-1 2 0,-3 5 0,1 1 0,0-1 0,1 0 0,-7 20 0,9-23 0,1 1 0,0-1 0,0 0 0,1 1 0,-1-1 0,1 1 0,1-1 0,1 9 0,-2-14 0,0 1 0,0-1 0,0 1 0,1-1 0,-1 0 0,1 1 0,-1-1 0,1 0 0,-1 1 0,1-1 0,0 0 0,0 0 0,0 0 0,-1 0 0,1 0 0,0 0 0,0 0 0,1 0 0,-1 0 0,0 0 0,0 0 0,0 0 0,0-1 0,1 1 0,-1-1 0,0 1 0,1-1 0,-1 1 0,1-1 0,-1 0 0,0 0 0,1 1 0,-1-1 0,1 0 0,-1 0 0,0-1 0,1 1 0,-1 0 0,1 0 0,-1-1 0,0 1 0,1-1 0,-1 1 0,2-1 0,0-1 0,0 1 0,0 0 0,0-1 0,0 0 0,0 0 0,-1 1 0,1-2 0,-1 1 0,1 0 0,-1 0 0,0-1 0,0 1 0,0-1 0,0 0 0,0 0 0,0 0 0,-1 0 0,0 0 0,1 0 0,-1 0 0,0 0 0,-1 0 0,1-1 0,0 1 0,-1 0 0,0 0 0,0-1 0,0-5 0,-1 6 0,1 1 0,0-1 0,-1 1 0,0-1 0,1 1 0,-1-1 0,0 1 0,-1-1 0,1 1 0,0 0 0,-1 0 0,1 0 0,-1 0 0,1 0 0,-1 0 0,0 0 0,0 0 0,0 0 0,0 1 0,0-1 0,0 1 0,-1 0 0,1 0 0,0 0 0,-1 0 0,1 0 0,-1 0 0,1 0 0,-1 1 0,0-1 0,1 1 0,-1 0 0,1 0 0,-1 0 0,0 0 0,-4 1 0,1 0 0,0 1 0,0 0 0,1 0 0,-1 0 0,1 1 0,-1-1 0,1 1 0,0 1 0,0-1 0,-7 7 0,10-8 0,0 0 0,0 0 0,1-1 0,-1 1 0,0 0 0,1 0 0,0 1 0,0-1 0,0 0 0,0 0 0,0 1 0,-1 3 0,2-5 0,0 1 0,0-1 0,0 1 0,0-1 0,0 1 0,0-1 0,0 1 0,1-1 0,-1 0 0,1 1 0,-1-1 0,1 1 0,-1-1 0,1 0 0,0 0 0,0 1 0,0-1 0,0 0 0,-1 0 0,2 0 0,-1 0 0,2 2 0,-2-2 0,-1-1 0,1 1 0,0 0 0,-1-1 0,1 1 0,0-1 0,0 1 0,0 0 0,0-1 0,0 0 0,0 1 0,0-1 0,0 0 0,0 1 0,0-1 0,0 0 0,0 0 0,0 0 0,0 0 0,0 0 0,0 0 0,0 0 0,1 0 0,-1-1 0,0 1 0,0-1 0,-1 0 0,1 1 0,0-1 0,0 0 0,-1 0 0,1 0 0,0 1 0,-1-1 0,1 0 0,0 0 0,-1 0 0,0 0 0,1 0 0,-1 0 0,1-2 0,0-2 0,0 0 0,0-1 0,0 1 0,-1 0 0,0-1 0,0 1 0,-1-8 0,-1 6 0,0-1 0,0 1 0,0-1 0,-1 1 0,0 0 0,-1 0 0,0 0 0,0 1 0,0-1 0,-1 1 0,0 0 0,0 0 0,0 1 0,-11-9 0,11 10 0,0 1 0,0 0 0,-1-1 0,0 2 0,1-1 0,-1 1 0,0-1 0,0 2 0,0-1 0,0 1 0,0 0 0,-1 0 0,1 0 0,0 1 0,0 0 0,-1 0 0,1 1 0,-9 2 0,-2 1 0,1 0 0,0 2 0,-19 8 0,29-11 0,0 0 0,1 0 0,-1 0 0,0 1 0,1 0 0,0 1 0,0-1 0,0 1 0,1 0 0,0 0 0,-5 7 0,8-11 0,0 1 0,0-1 0,1 1 0,-1-1 0,1 1 0,-1 0 0,1-1 0,-1 1 0,1 0 0,0-1 0,0 1 0,0 0 0,0 0 0,0-1 0,0 1 0,0 0 0,1-1 0,-1 1 0,1 0 0,-1-1 0,2 3 0,-1-1 0,1 0 0,0 0 0,0 0 0,1 0 0,-1 0 0,1-1 0,-1 1 0,1-1 0,5 4 0,-2-2 0,0 0 0,0-1 0,0 0 0,1 0 0,-1 0 0,1-1 0,-1 0 0,1 0 0,0-1 0,9 1 0,-12-2 0,0 0 0,0-1 0,0 0 0,0 0 0,0 0 0,0 0 0,0 0 0,0-1 0,-1 0 0,1 0 0,0 0 0,-1 0 0,0 0 0,1-1 0,-1 1 0,0-1 0,0 0 0,-1 0 0,1 0 0,2-4 0,-3 4 0,0-1 0,0 1 0,-1 0 0,1 0 0,-1 0 0,0-1 0,0 1 0,0-1 0,0 1 0,-1-1 0,0 1 0,1-1 0,-1 1 0,0-1 0,-1 0 0,1 1 0,0-1 0,-1 1 0,0-1 0,0 1 0,0 0 0,0-1 0,-3-4 0,2 6 0,1 0 0,0 1 0,0-1 0,-1 0 0,1 1 0,-1-1 0,1 1 0,-1 0 0,0-1 0,1 1 0,-1 0 0,0 0 0,0 0 0,0 0 0,0 1 0,-4-2 0,2 1 0,-1 0 0,0 0 0,0 1 0,0 0 0,0 0 0,0 0 0,-5 1 0,-3 2 0,0 0 0,0 1 0,0 0 0,-18 9 0,26-11 0,1 0 0,-1 1 0,1 0 0,0 0 0,0 0 0,0 0 0,0 0 0,1 1 0,-1 0 0,-5 8 0,8-11 0,1 1 0,-1-1 0,0 1 0,1-1 0,-1 1 0,1-1 0,-1 1 0,1 0 0,0-1 0,0 1 0,0-1 0,0 1 0,0 0 0,0-1 0,0 1 0,0 0 0,1-1 0,-1 1 0,1 0 0,-1-1 0,1 1 0,-1-1 0,1 1 0,0-1 0,0 0 0,0 1 0,0-1 0,0 0 0,0 1 0,0-1 0,0 0 0,1 0 0,-1 0 0,0 0 0,1 0 0,1 1 0,2 1 0,0 0 0,0 0 0,1-1 0,-1 1 0,1-1 0,0 0 0,0 0 0,-1-1 0,1 0 0,0 0 0,0-1 0,0 1 0,0-1 0,0 0 0,0-1 0,0 1 0,7-3 0,-9 2 0,0 0 0,0 0 0,0-1 0,0 1 0,0-1 0,-1 0 0,1 0 0,-1-1 0,1 1 0,-1-1 0,0 1 0,0-1 0,0 0 0,0 0 0,0-1 0,-1 1 0,0 0 0,1-1 0,-1 0 0,-1 1 0,1-1 0,0 0 0,-1 0 0,0 0 0,2-7 0,-3 10 0,1-1 0,-1 1 0,0 0 0,0-1 0,1 1 0,-1-1 0,0 1 0,0-1 0,0 1 0,0 0 0,-1-1 0,1 1 0,0-1 0,-1 1 0,1 0 0,0-1 0,-1 1 0,0 0 0,1-1 0,-1 1 0,0 0 0,0 0 0,0 0 0,1-1 0,-1 1 0,0 0 0,-1 0 0,1 1 0,0-1 0,0 0 0,0 0 0,0 0 0,-1 1 0,1-1 0,0 1 0,-1-1 0,1 1 0,0-1 0,-1 1 0,1 0 0,-1 0 0,1-1 0,-1 1 0,1 0 0,0 0 0,-1 1 0,-1-1 0,-2 0 0,0 1 0,1 0 0,-1 0 0,0 0 0,1 1 0,-1-1 0,1 1 0,-1 0 0,1 1 0,0-1 0,0 1 0,0-1 0,-5 5 0,7-5 0,0 0 0,1 0 0,-1 1 0,0-1 0,1 0 0,0 0 0,0 1 0,-1-1 0,1 1 0,1-1 0,-1 1 0,0 0 0,1-1 0,-1 1 0,1-1 0,0 1 0,-1 0 0,2 0 0,-1-1 0,1 5 0,0-3 0,0 1 0,1 0 0,-1-1 0,1 1 0,1-1 0,-1 1 0,0-1 0,1 0 0,0 0 0,6 7 0,-4-7 0,-1 1 0,1-1 0,0 1 0,0-1 0,0-1 0,0 1 0,1-1 0,0 0 0,0 0 0,-1 0 0,1-1 0,1 0 0,-1 0 0,0-1 0,0 0 0,1 0 0,12 0 0,-17-1 0,1-1 0,0 0 0,0 0 0,-1 0 0,1 0 0,0 0 0,-1 0 0,1-1 0,-1 1 0,0-1 0,1 0 0,-1 0 0,0 0 0,0 0 0,0 0 0,0 0 0,-1-1 0,1 1 0,-1 0 0,1-1 0,-1 1 0,0-1 0,0 0 0,2-5 0,-2 5 0,0-1 0,-1 1 0,1-1 0,-1 1 0,0-1 0,0 1 0,0-1 0,0 0 0,-1 1 0,1-1 0,-1 1 0,0 0 0,0-1 0,0 1 0,0 0 0,-1-1 0,1 1 0,-1 0 0,0 0 0,-3-3 0,5 5 0,-1 0 0,0 0 0,0 0 0,0 1 0,0-1 0,0 0 0,0 0 0,0 1 0,0-1 0,0 1 0,0-1 0,-1 1 0,1-1 0,0 1 0,0 0 0,0 0 0,-1-1 0,1 1 0,0 0 0,0 0 0,-2 0 0,0 1 0,0 0 0,1-1 0,-1 1 0,1 0 0,-1 0 0,1 0 0,0 1 0,-1-1 0,-3 3 0,2 0 0,-1 0 0,1 0 0,0 0 0,0 1 0,0-1 0,0 1 0,1 0 0,-4 8 0,6-11 0,0 0 0,0 0 0,1 0 0,-1 0 0,1 1 0,-1-1 0,1 0 0,0 0 0,0 1 0,0-1 0,0 0 0,0 1 0,1-1 0,-1 0 0,1 0 0,-1 1 0,1-1 0,0 0 0,0 0 0,0 0 0,0 0 0,0 0 0,0 0 0,3 2 0,-3-3 0,0 0 0,1 1 0,-1-1 0,1 0 0,-1 0 0,1 0 0,0 0 0,0 0 0,-1-1 0,1 1 0,0 0 0,0-1 0,0 0 0,0 1 0,0-1 0,-1 0 0,1 0 0,0 0 0,0 0 0,0 0 0,0 0 0,0-1 0,0 1 0,0-1 0,-1 1 0,1-1 0,0 0 0,0 1 0,2-3 0,-1 1 0,0 0 0,0 0 0,-1-1 0,1 1 0,0-1 0,-1 0 0,0 0 0,1 0 0,-1 0 0,0 0 0,-1 0 0,1 0 0,-1-1 0,1 1 0,-1-1 0,0 1 0,0-1 0,0 0 0,-1 1 0,1-1 0,-1 0 0,0 0 0,0 1 0,-1-1 0,1 0 0,0 1 0,-1-1 0,-2-6 0,-5 42 0,8-30 0,0 0 0,0 0 0,0 0 0,0 0 0,0 0 0,0 0 0,1 0 0,-1 0 0,1 0 0,0 0 0,-1 0 0,1 0 0,0 0 0,0 0 0,0 0 0,0-1 0,0 1 0,1 0 0,-1-1 0,3 3 0,-3-3 0,1 0 0,0-1 0,-1 1 0,1 0 0,0-1 0,0 0 0,-1 1 0,1-1 0,0 0 0,0 0 0,0 0 0,-1 0 0,1 0 0,0 0 0,0 0 0,0-1 0,-1 1 0,1 0 0,0-1 0,0 0 0,-1 1 0,1-1 0,-1 0 0,3-1 0,-3 1 0,0 1 0,0 0 0,0-1 0,0 0 0,0 1 0,0-1 0,0 1 0,0-1 0,0 0 0,0 0 0,0 1 0,-1-1 0,1 0 0,0 0 0,0 0 0,-1 0 0,1 0 0,-1 0 0,1 0 0,-1 0 0,1 0 0,-1-1 0,0 1 0,0 0 0,1-2 0,-2 2 0,1 0 0,-1 0 0,1 1 0,-1-1 0,0 0 0,0 1 0,1-1 0,-1 0 0,0 1 0,0-1 0,0 1 0,0-1 0,0 1 0,0-1 0,1 1 0,-1 0 0,0-1 0,0 1 0,0 0 0,0 0 0,0 0 0,0 0 0,0 0 0,0 0 0,0 0 0,0 0 0,0 0 0,0 0 0,-2 1 0,-8 1 0,-1 0 0,1 0 0,-1 2 0,1-1 0,0 1 0,0 1 0,1 0 0,-1 0 0,-16 13 0,26-18 0,1 0 0,0 0 0,0 0 0,0 0 0,0 0 0,0 0 0,0 0 0,0 1 0,-1-1 0,1 0 0,0 0 0,0 0 0,0 0 0,0 0 0,0 0 0,0 0 0,0 0 0,0 1 0,0-1 0,0 0 0,0 0 0,0 0 0,0 0 0,0 0 0,0 0 0,0 1 0,0-1 0,0 0 0,0 0 0,0 0 0,0 0 0,0 0 0,0 1 0,0-1 0,0 0 0,0 0 0,0 0 0,0 0 0,0 0 0,0 0 0,0 0 0,0 1 0,0-1 0,0 0 0,0 0 0,0 0 0,0 0 0,1 0 0,-1 0 0,0 0 0,0 0 0,0 0 0,0 1 0,0-1 0,0 0 0,0 0 0,1 0 0,12 2 0,14-1 0,-20-2-1364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08T11:40:36.7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5183 24575,'0'-1'0,"-1"1"0,1 0 0,-1 0 0,1-1 0,0 1 0,-1 0 0,1 0 0,-1-1 0,1 1 0,0 0 0,-1-1 0,1 1 0,0-1 0,-1 1 0,1 0 0,0-1 0,-1 1 0,1-1 0,0 1 0,0-1 0,0 1 0,0-1 0,-1 1 0,1-1 0,0 1 0,0-1 0,0 1 0,0-1 0,0 1 0,0-1 0,0 1 0,0-1 0,0 1 0,1-1 0,-1 0 0,5-26 0,-4 19 0,15-215 0,-10 105 0,18-61 0,-3 49 0,29-177 0,-18 129 0,-10 2 0,5-32 0,2 74 0,13-92 0,22-140 0,26 2 0,-3 11 0,-45 169 0,83-226 0,-63 239 0,85-206 0,-122 319 0,105-220 0,-98 219 0,2 2 0,67-86 0,-45 75 0,70-66 0,-98 109 0,0 1 0,1 1 0,2 2 0,0 1 0,45-22 0,-44 28 0,0 1 0,2 2 0,-1 1 0,1 2 0,68-8 0,-75 14 0,1 1 0,-1 1 0,0 2 0,1 0 0,-1 2 0,0 1 0,0 1 0,29 12 0,1 3 0,78 42 0,-110-49 0,-1 1 0,-1 1 0,-1 1 0,0 2 0,29 30 0,-21-17 0,44 48 0,106 148 0,21 118 0,-154-251 0,43 124 0,14 107 0,-5-8 0,-50-115 0,10 36 0,27 66 0,34 218 0,-35 7 0,-16-88 0,-58-380 0,70 349 0,-62-335 0,35 139 0,-31-137 0,7 25 0,24 144 0,-50-231-1364,-2-5-5459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08T11:39:26.7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94 24 24575,'0'0'0,"0"0"0,-30 12 0,25-9 0,-1 1 0,1-1 0,0 1 0,0 0 0,-6 6 0,10-8 0,0-1 0,0 0 0,0 0 0,0 0 0,1 0 0,-1 1 0,0-1 0,0 0 0,1 1 0,-1-1 0,1 1 0,-1 2 0,1-3 0,0-1 0,0 1 0,0 0 0,0-1 0,1 1 0,-1 0 0,0 0 0,0-1 0,1 1 0,-1-1 0,0 1 0,1 0 0,-1-1 0,1 1 0,-1-1 0,1 1 0,-1-1 0,1 1 0,-1-1 0,1 1 0,-1-1 0,1 1 0,0-1 0,-1 0 0,1 0 0,0 1 0,-1-1 0,2 0 0,0 1 0,-1-1 0,1 0 0,-1 1 0,1-1 0,-1 0 0,1 0 0,0 0 0,-1 0 0,1-1 0,-1 1 0,1 0 0,-1-1 0,1 1 0,-1-1 0,1 1 0,-1-1 0,0 0 0,1 1 0,-1-1 0,0 0 0,1 0 0,-1 0 0,0 0 0,0 0 0,0 0 0,1-2 0,0 1 0,1-1 0,-1 0 0,0 0 0,0 0 0,-1 0 0,1 0 0,-1 0 0,1 0 0,-1-1 0,1-4 0,-2 6 0,1 1 0,-1-1 0,0 0 0,-1 0 0,1 0 0,0 1 0,0-1 0,-1 0 0,1 0 0,-1 0 0,1 1 0,-1-1 0,0 0 0,0 1 0,0-1 0,0 1 0,0-1 0,0 1 0,0-1 0,0 1 0,-1 0 0,1 0 0,0-1 0,-1 1 0,1 0 0,-1 0 0,0 1 0,1-1 0,-1 0 0,1 0 0,-1 1 0,0-1 0,0 1 0,0-1 0,1 1 0,-1 0 0,0 0 0,0 0 0,0 0 0,1 0 0,-1 0 0,-3 1 0,4-1 0,-1 0 0,0 0 0,1 0 0,-1 0 0,1 1 0,-1-1 0,1 0 0,-1 1 0,1-1 0,-1 1 0,1 0 0,-1 0 0,1-1 0,0 1 0,0 0 0,-1 0 0,1 0 0,0 0 0,0 1 0,0-1 0,0 0 0,0 0 0,0 1 0,0-1 0,0 0 0,1 1 0,-1-1 0,1 1 0,-1-1 0,1 1 0,-1-1 0,1 1 0,0-1 0,0 1 0,-1-1 0,1 1 0,0 0 0,1-1 0,-1 1 0,0-1 0,0 1 0,1-1 0,-1 1 0,1-1 0,-1 1 0,1-1 0,0 1 0,-1-1 0,1 0 0,1 2 0,-1-1 0,1 1 0,-1-1 0,1 0 0,-1 0 0,1 0 0,0-1 0,0 1 0,0 0 0,0-1 0,0 1 0,0-1 0,0 1 0,0-1 0,1 0 0,-1 0 0,0 0 0,1 0 0,-1-1 0,1 1 0,-1-1 0,1 1 0,-1-1 0,1 0 0,-1 0 0,1 0 0,-1 0 0,5-1 0,-5 0 0,-1 1 0,1-1 0,0 1 0,0-1 0,0 0 0,-1 0 0,1 0 0,0 0 0,-1 0 0,1 0 0,-1 0 0,1-1 0,-1 1 0,0 0 0,1-1 0,-1 1 0,0-1 0,0 0 0,0 1 0,0-1 0,0 0 0,-1 0 0,1 1 0,0-1 0,-1 0 0,0 0 0,1 0 0,-1 0 0,0 0 0,0 0 0,0 1 0,0-1 0,0 0 0,0 0 0,0 0 0,-2-3 0,2 4 0,0 0 0,0-1 0,-1 1 0,1 0 0,0 0 0,-1 0 0,1 0 0,-1 0 0,1 0 0,-1 0 0,0 0 0,0 0 0,1 0 0,-1 0 0,0 0 0,0 0 0,0 0 0,0 1 0,0-1 0,0 0 0,0 1 0,0-1 0,0 1 0,0-1 0,0 1 0,0-1 0,0 1 0,-1 0 0,1 0 0,0-1 0,0 1 0,0 0 0,-1 0 0,1 0 0,0 0 0,0 1 0,0-1 0,-3 1 0,2-1 0,-1 1 0,1 0 0,-1 0 0,1 0 0,0 0 0,0 0 0,0 0 0,-1 1 0,1-1 0,0 1 0,1 0 0,-1-1 0,0 1 0,0 0 0,1 0 0,-1 0 0,-2 4 0,4-4 14,-1 1 1,1-1-1,-1 0 0,1 1 0,-1-1 1,1 0-1,0 1 0,0-1 0,0 0 0,1 1 1,-1-1-1,1 0 0,-1 1 0,1-1 0,0 0 1,-1 0-1,1 1 0,0-1 0,1 0 1,-1 0-1,0 0 0,1 0 0,1 2 0,-2-2-79,1-1-1,-1 1 1,1-1-1,0 1 0,-1-1 1,1 0-1,0 1 1,0-1-1,0 0 0,-1 0 1,1 0-1,0-1 1,1 1-1,-1 0 0,0-1 1,0 1-1,0-1 0,0 0 1,0 0-1,0 0 1,1 0-1,-1 0 0,0 0 1,0 0-1,4-2 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08T11:39:29.1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179 86 24575,'0'0'0,"0"0"0,0 0 0,0 0 0,0 0 0,0-1 0,0 0 0,0 0 0,0 1 0,0-1 0,0 0 0,0 0 0,0 0 0,-1 0 0,1 0 0,0 0 0,0 1 0,-1-1 0,1 0 0,0 0 0,-1 0 0,1 1 0,-1-1 0,1 0 0,-1 1 0,1-1 0,-1 0 0,0 1 0,-1-2 0,-20-2 0,14 4 0,5 0 0,1 0 0,-1 0 0,0 0 0,0 0 0,1 0 0,-1 1 0,0-1 0,1 1 0,-1 0 0,0 0 0,1 0 0,-1 0 0,1 0 0,0 1 0,-1-1 0,1 1 0,0 0 0,0-1 0,0 1 0,-3 3 0,3-1 0,-1-1 0,1 1 0,0-1 0,0 1 0,1 0 0,-1 0 0,1 0 0,0 0 0,0 0 0,0 0 0,0 0 0,1 7 0,-1-5 0,2 0 0,-1 0 0,1 1 0,0-1 0,0-1 0,0 1 0,1 0 0,4 10 0,-4-12 0,-1-1 0,1 0 0,0 0 0,0 0 0,0 0 0,1 0 0,-1 0 0,1 0 0,-1-1 0,1 1 0,0-1 0,0 0 0,0 0 0,5 3 0,-6-5 0,0 0 0,-1 0 0,1 0 0,-1 0 0,1 0 0,-1 0 0,1 0 0,0 0 0,-1 0 0,1-1 0,-1 1 0,1-1 0,-1 1 0,1-1 0,-1 0 0,0 0 0,1 1 0,-1-1 0,0 0 0,1 0 0,-1 0 0,0 0 0,0 0 0,0-1 0,0 1 0,0 0 0,0-1 0,0 1 0,1-3 0,4-6 0,0 0 0,7-18 0,-13 27 0,1-4 0,1-1 0,-1 1 0,0-1 0,-1 1 0,1-1 0,-1 0 0,0 1 0,-1-1 0,1 0 0,-1 1 0,0-1 0,0 1 0,-1-1 0,0 1 0,-4-9 0,5 11 0,0 0 0,-1 0 0,1 0 0,-1 0 0,1 1 0,-1-1 0,0 1 0,0-1 0,0 1 0,-1-1 0,1 1 0,-1 0 0,1 0 0,-1 0 0,0 1 0,1-1 0,-1 1 0,0-1 0,0 1 0,0 0 0,0 0 0,0 0 0,0 1 0,-1-1 0,1 1 0,0-1 0,0 1 0,-7 1 0,8-1 0,0 1 0,0 0 0,0 0 0,0 0 0,0 1 0,1-1 0,-1 0 0,0 1 0,0-1 0,1 1 0,-1-1 0,1 1 0,0 0 0,-1 0 0,1 0 0,0 0 0,0 0 0,0 0 0,0 0 0,0 0 0,0 2 0,-2 5 0,1-1 0,0 0 0,0 0 0,0 11 0,1-2 0,0-1 0,1 1 0,4 21 0,-4-35 0,1 1 0,-1 0 0,1-1 0,0 1 0,0-1 0,0 1 0,1-1 0,-1 1 0,1-1 0,0 0 0,0 0 0,0 0 0,0 0 0,1 0 0,-1 0 0,1-1 0,-1 1 0,1-1 0,0 0 0,6 4 0,-6-5 0,0-1 0,0 1 0,0-1 0,0 0 0,0 0 0,0 0 0,0 0 0,0-1 0,0 1 0,-1-1 0,1 0 0,0 0 0,0 0 0,-1 0 0,1 0 0,0 0 0,-1-1 0,1 1 0,-1-1 0,3-2 0,0 1 0,0-1 0,-1 0 0,1 0 0,-1 0 0,0-1 0,0 1 0,0-1 0,5-10 0,-7 11 0,-1 0 0,0 0 0,0 0 0,-1 0 0,1 0 0,-1 0 0,0 0 0,0 0 0,-1 0 0,1 0 0,-1 0 0,0 0 0,0 0 0,0 0 0,0 0 0,-1 0 0,1 0 0,-1 1 0,0-1 0,-3-3 0,0-1 0,0 1 0,0 0 0,-1 0 0,0 0 0,-1 0 0,1 1 0,-1 0 0,-8-5 0,12 9 0,0 0 0,0 1 0,0-1 0,0 0 0,0 1 0,0 0 0,-1 0 0,1 0 0,0 0 0,-1 0 0,1 1 0,-1-1 0,1 1 0,-1 0 0,1 0 0,-7 1 0,6 1 0,1-1 0,0 0 0,0 1 0,0-1 0,0 1 0,0 0 0,1 0 0,-1 0 0,0 1 0,1-1 0,0 1 0,0-1 0,-1 1 0,1 0 0,1 0 0,-1-1 0,-2 6 0,0 0 0,1 0 0,0 0 0,0 0 0,1 0 0,0 1 0,0-1 0,1 1 0,0 0 0,1-1 0,0 1 0,0 0 0,1-1 0,0 1 0,3 12 0,-3-17 0,0 0 0,0 0 0,1 0 0,-1 0 0,1-1 0,0 1 0,0-1 0,1 1 0,-1-1 0,0 0 0,1 0 0,0 0 0,0 0 0,0 0 0,0-1 0,0 1 0,1-1 0,-1 0 0,1 0 0,-1 0 0,1 0 0,0-1 0,0 0 0,0 1 0,-1-1 0,1-1 0,0 1 0,1-1 0,-1 1 0,0-1 0,0 0 0,7-1 0,-6 0 0,0 1 0,-1-1 0,1 0 0,0-1 0,-1 1 0,1-1 0,-1 0 0,0 0 0,1 0 0,-1-1 0,0 1 0,0-1 0,-1 0 0,1 0 0,0 0 0,-1-1 0,0 1 0,0-1 0,0 0 0,0 0 0,-1 0 0,1 0 0,-1 0 0,0-1 0,0 1 0,-1-1 0,0 1 0,1-1 0,0-6 0,-1 1 0,0-1 0,0 1 0,-1 0 0,0 0 0,-1-1 0,0 1 0,0 0 0,-1 0 0,0 0 0,-1 0 0,-1 1 0,1-1 0,-6-9 0,7 16 0,0 0 0,0-1 0,0 1 0,0 0 0,-1 0 0,1 1 0,-1-1 0,0 1 0,0-1 0,0 1 0,0 0 0,0 0 0,0 0 0,-1 0 0,1 1 0,-1-1 0,1 1 0,-1 0 0,0 0 0,-4-1 0,5 2 0,0 0 0,0 0 0,-1 0 0,1 0 0,0 1 0,0 0 0,0-1 0,0 1 0,0 0 0,0 0 0,0 0 0,0 1 0,0-1 0,1 1 0,-1 0 0,0 0 0,1 0 0,0 0 0,-1 0 0,1 0 0,0 0 0,0 1 0,0-1 0,-2 4 0,2-1 0,-1-1 0,1 1 0,0 0 0,0 0 0,0 0 0,0 1 0,1-1 0,0 0 0,0 1 0,1-1 0,-1 1 0,1-1 0,0 0 0,1 1 0,-1-1 0,1 1 0,0-1 0,1 0 0,-1 0 0,1 1 0,0-1 0,4 6 0,-4-7 0,0-1 0,0 1 0,0-1 0,1 0 0,0 0 0,-1 0 0,1 0 0,0-1 0,0 1 0,1-1 0,-1 0 0,1 1 0,-1-2 0,1 1 0,-1 0 0,1-1 0,0 1 0,0-1 0,0 0 0,0-1 0,0 1 0,0 0 0,0-1 0,0 0 0,0 0 0,0-1 0,0 1 0,0-1 0,0 1 0,6-3 0,-7 2 0,1 0 0,-1 0 0,1-1 0,-1 1 0,1-1 0,-1 1 0,0-1 0,0 0 0,0-1 0,0 1 0,0 0 0,0-1 0,-1 0 0,1 1 0,-1-1 0,0 0 0,0 0 0,3-5 0,-4 4 0,1-1 0,-1 1 0,0 0 0,-1-1 0,1 1 0,-1-1 0,1 0 0,-1 1 0,-1-1 0,1 1 0,-1-1 0,0 1 0,0-1 0,-2-6 0,0 2 0,0 1 0,0-1 0,-1 1 0,0 0 0,0 0 0,-9-12 0,12 18 0,-1 0 0,0 0 0,0 0 0,0 0 0,0 0 0,0 1 0,0-1 0,0 1 0,-1-1 0,1 1 0,0 0 0,-1-1 0,1 1 0,-1 1 0,1-1 0,-1 0 0,0 1 0,1-1 0,-1 1 0,0 0 0,0 0 0,1 0 0,-1 0 0,0 0 0,1 0 0,-5 2 0,4-1 0,-1 1 0,1 0 0,0 0 0,0 0 0,0 0 0,0 0 0,1 0 0,-1 1 0,0-1 0,1 1 0,0 0 0,-1 0 0,1 0 0,1 0 0,-1 0 0,0 0 0,-1 6 0,-1 0 0,1 0 0,0 0 0,0 1 0,1-1 0,-1 15 0,2-18 0,1 1 0,1 0 0,-1 0 0,1-1 0,0 1 0,0 0 0,1-1 0,0 1 0,0-1 0,1 1 0,0-1 0,0 0 0,0 0 0,5 5 0,-6-8 0,0 0 0,0 0 0,1-1 0,0 1 0,-1-1 0,1 0 0,0 0 0,0 0 0,0 0 0,0 0 0,1-1 0,-1 1 0,0-1 0,1 0 0,-1 0 0,1 0 0,-1 0 0,1-1 0,0 1 0,-1-1 0,1 0 0,-1 0 0,1-1 0,0 1 0,-1-1 0,1 1 0,6-4 0,-7 3 0,1 0 0,-1-1 0,1 1 0,-1-1 0,0 0 0,0 0 0,0-1 0,0 1 0,0 0 0,0-1 0,-1 0 0,1 0 0,-1 0 0,0 0 0,0 0 0,0 0 0,0 0 0,0-1 0,-1 1 0,0-1 0,1 1 0,-1-1 0,0 0 0,-1 1 0,1-1 0,-1 0 0,0-6 0,0-2 0,0 0 0,-1 0 0,-1 0 0,0 0 0,-1 1 0,0-1 0,-6-14 0,8 22 0,-1 0 0,0 1 0,1-1 0,-1 1 0,-1 0 0,1 0 0,0 0 0,-1 0 0,1 0 0,-1 0 0,0 0 0,0 1 0,0 0 0,-7-4 0,8 5 0,0 0 0,0 0 0,-1 1 0,1-1 0,0 1 0,0-1 0,-1 1 0,1 0 0,-1 0 0,1 0 0,0 0 0,-1 1 0,1-1 0,0 1 0,0-1 0,-1 1 0,1 0 0,0 0 0,0 0 0,0 0 0,0 0 0,0 0 0,0 0 0,0 1 0,0-1 0,-2 3 0,-1 1 0,1 1 0,-1-1 0,1 1 0,0 0 0,0 0 0,1 1 0,-1-1 0,1 1 0,1-1 0,0 1 0,-1 0 0,2 0 0,-1 0 0,0 15 0,1-17 0,1 0 0,0 1 0,0-1 0,0 1 0,1-1 0,0 1 0,0-1 0,0 1 0,0-1 0,1 0 0,0 0 0,0 0 0,1 0 0,-1 0 0,1 0 0,0-1 0,0 1 0,1-1 0,-1 0 0,5 5 0,-6-8 0,-1 0 0,1 0 0,0 0 0,-1 0 0,1 0 0,0 0 0,0-1 0,0 1 0,0 0 0,0-1 0,-1 0 0,1 1 0,0-1 0,0 0 0,0 0 0,0 0 0,0 0 0,0 0 0,0-1 0,0 1 0,0 0 0,0-1 0,0 0 0,-1 1 0,1-1 0,0 0 0,0 0 0,-1 0 0,1 0 0,0 0 0,2-3 0,-2 2 0,0 0 0,0 0 0,0-1 0,0 1 0,0 0 0,0-1 0,-1 0 0,1 1 0,-1-1 0,0 0 0,0 0 0,0 0 0,0 0 0,0 0 0,0 0 0,-1 0 0,0 0 0,1 0 0,-2-5 0,0-1 0,-1 1 0,0-1 0,-1 1 0,0 0 0,0 0 0,-1 0 0,-8-14 0,10 18 0,-1 0 0,0 0 0,0 0 0,0 1 0,0-1 0,-1 1 0,1 0 0,-1 0 0,0 0 0,0 0 0,0 1 0,0-1 0,0 1 0,-1 0 0,-8-2 0,11 4 0,-1-1 0,0 1 0,1 0 0,-1 0 0,0 1 0,1-1 0,-1 1 0,1-1 0,-1 1 0,1 0 0,-1 0 0,1 0 0,-1 0 0,1 0 0,0 1 0,-1-1 0,1 1 0,0-1 0,0 1 0,0 0 0,1 0 0,-1 0 0,0 0 0,1 0 0,-1 0 0,1 0 0,-1 1 0,1-1 0,0 1 0,-1 3 0,0-1 0,0 1 0,0-1 0,0 1 0,1-1 0,0 1 0,0 0 0,0-1 0,1 1 0,-1 0 0,2 0 0,-1-1 0,1 1 0,1 7 0,1-6 0,0 0 0,0 0 0,1-1 0,0 1 0,0 0 0,1-1 0,9 10 0,-12-14 0,0 0 0,0-1 0,0 1 0,0-1 0,0 1 0,0-1 0,0 0 0,0 0 0,1 0 0,-1 0 0,0 0 0,4 0 0,-4 0 0,-1-1 0,1 0 0,-1-1 0,0 1 0,1 0 0,-1 0 0,1-1 0,-1 1 0,1-1 0,-1 1 0,0-1 0,1 1 0,-1-1 0,0 0 0,0 0 0,1 1 0,-1-1 0,0 0 0,0 0 0,0 0 0,0-1 0,1-1 0,0 0 0,0 0 0,0 0 0,-1 0 0,1 0 0,-1-1 0,0 1 0,0 0 0,0-1 0,0 1 0,-1-1 0,0 1 0,1-1 0,-1 1 0,0-1 0,-1 1 0,1-1 0,-1 1 0,1-1 0,-1 1 0,-2-6 0,-1-1 0,0 0 0,0 1 0,-1-1 0,0 1 0,-11-14 0,16 22 7,-1 1 1,1-1-1,-1 0 0,1 1 0,0-1 0,-1 0 0,1 1 1,-1-1-1,1 0 0,-1 1 0,0-1 0,1 1 0,-1-1 1,0 1-1,1 0 0,-1-1 0,0 1 0,1 0 0,-1-1 1,0 1-1,0 0 0,1 0 0,-1 0 0,0-1 0,0 1 1,1 0-1,-1 0 0,0 0 0,0 0 0,0 1 0,1-1 1,-1 0-1,0 0 0,0 0 0,1 1 0,-1-1 0,0 0 1,0 0-1,1 1 0,-1-1 0,0 1 0,1-1 0,-2 2 1,-1 2-112,-1 0 0,1 0 0,1 0 0,-1 1 0,-3 7 0,0 0-952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08T11:40:42.4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1609 0 24575,'0'0'0,"0"0"0,0 0 0,0 0 0,0 0 0,0 29 0,-2-10 0,0-1 0,0 1 0,-2-1 0,0 0 0,-2 0 0,-13 32 0,14-36 0,-15 48 0,-19 98 0,16-56 0,-167 849 0,132-541 0,40-256 0,-33 234 0,21-181 0,-6 31 0,3-35 0,-11 55 0,-49 209 0,83-421 0,-41 165 0,-18 108 0,25-100 0,-26 117 0,65-308 0,-44 215 0,-49 208 0,75-339 0,5-20 0,-67 276 0,18-84 0,10-34 0,18-79 0,15-64 0,-114 388 0,111-403 0,-23 67 0,45-152-1364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08T11:40:52.3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39 640 24575,'0'0'0,"-1"-1"0,0 1 0,0 0 0,0 0 0,0-1 0,0 1 0,0 0 0,0 0 0,0 0 0,0 0 0,0 0 0,0 0 0,0 0 0,0 1 0,1-1 0,-1 0 0,0 0 0,0 1 0,0-1 0,0 1 0,0-1 0,0 1 0,1-1 0,-1 1 0,0-1 0,0 1 0,1-1 0,-1 1 0,0 0 0,1 0 0,-1-1 0,1 1 0,-1 0 0,1 0 0,-1 1 0,-1 0 0,1 0 0,0 1 0,0 0 0,0-1 0,0 1 0,0-1 0,1 1 0,-1 0 0,1 0 0,-1 4 0,11 86 0,4 0 0,31 114 0,15 47 0,41 110 0,-21-113 0,42 122 0,75 211 0,-159-470 0,59 154 0,-9-27 0,-35-89 0,163 425 0,-78-243 0,-80-200 0,189 354 0,-212-434 0,1-2 0,3-1 0,2-2 0,89 81 0,-100-104 0,1-1 0,1-2 0,2-1 0,42 22 0,-51-34 0,1 0 0,0-1 0,0-2 0,1-1 0,-1 0 0,1-3 0,1 0 0,-1-1 0,35-3 0,-43-1 0,0 0 0,0-2 0,-1 0 0,0-1 0,0 0 0,0-2 0,0 0 0,-1-1 0,-1-1 0,1-1 0,24-18 0,-9 2 0,-1-2 0,-2-1 0,0-2 0,29-41 0,-29 31 0,-2-1 0,-1-1 0,29-69 0,43-147 0,-66 170 0,41-172 0,-22-7 0,-51 266 0,53-277 0,-34 148 0,-5 26 0,84-414 0,-64 349 0,61-361 0,20-83 0,-86 449 0,59-266 0,-49 258 0,11-32 0,54-214 0,-33-5 0,-60 367 0,-6 35 0,4-36 0,-9 24-1364,0 22-5459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08T11:40:55.3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5876 24575,'4'10'0,"-4"5"0,1-34 0,2-11 0,16-126 0,2-3 0,-16 127 0,32-117 0,-8 38 0,-14 27 0,-8 41 0,13-46 0,93-329 0,-59 210 0,-22 91 0,42-170 0,123-556 0,-127 563 0,24-113 0,-25 80 0,-38 183 0,87-338 0,1-8 0,32 10 0,-80 242 0,-12 34 0,-55 178 0,7-17 0,-1 0 0,-2 0 0,0-1 0,3-36 0,-11 45-1364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3901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416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39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049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8795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12/25/2022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968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12/25/2022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974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12/25/2022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777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12/25/2022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029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4B40ED7-6C53-4223-B469-7D400FDEC16D}" type="datetimeFigureOut">
              <a:rPr lang="en-US" smtClean="0"/>
              <a:t>12/25/2022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465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12/25/2022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888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4B40ED7-6C53-4223-B469-7D400FDEC16D}" type="datetimeFigureOut">
              <a:rPr lang="en-US" smtClean="0"/>
              <a:t>12/25/2022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915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customXml" Target="../ink/ink6.xml"/><Relationship Id="rId18" Type="http://schemas.openxmlformats.org/officeDocument/2006/relationships/image" Target="../media/image16.png"/><Relationship Id="rId3" Type="http://schemas.openxmlformats.org/officeDocument/2006/relationships/customXml" Target="../ink/ink1.xml"/><Relationship Id="rId21" Type="http://schemas.openxmlformats.org/officeDocument/2006/relationships/customXml" Target="../ink/ink10.xml"/><Relationship Id="rId7" Type="http://schemas.openxmlformats.org/officeDocument/2006/relationships/customXml" Target="../ink/ink3.xml"/><Relationship Id="rId12" Type="http://schemas.openxmlformats.org/officeDocument/2006/relationships/image" Target="../media/image13.png"/><Relationship Id="rId17" Type="http://schemas.openxmlformats.org/officeDocument/2006/relationships/customXml" Target="../ink/ink8.xml"/><Relationship Id="rId25" Type="http://schemas.openxmlformats.org/officeDocument/2006/relationships/customXml" Target="../ink/ink12.xml"/><Relationship Id="rId2" Type="http://schemas.openxmlformats.org/officeDocument/2006/relationships/image" Target="../media/image2.png"/><Relationship Id="rId16" Type="http://schemas.openxmlformats.org/officeDocument/2006/relationships/image" Target="../media/image15.png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customXml" Target="../ink/ink5.xml"/><Relationship Id="rId24" Type="http://schemas.openxmlformats.org/officeDocument/2006/relationships/image" Target="../media/image19.png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23" Type="http://schemas.openxmlformats.org/officeDocument/2006/relationships/customXml" Target="../ink/ink11.xml"/><Relationship Id="rId10" Type="http://schemas.openxmlformats.org/officeDocument/2006/relationships/image" Target="../media/image12.png"/><Relationship Id="rId19" Type="http://schemas.openxmlformats.org/officeDocument/2006/relationships/customXml" Target="../ink/ink9.xml"/><Relationship Id="rId4" Type="http://schemas.openxmlformats.org/officeDocument/2006/relationships/image" Target="../media/image9.png"/><Relationship Id="rId9" Type="http://schemas.openxmlformats.org/officeDocument/2006/relationships/customXml" Target="../ink/ink4.xml"/><Relationship Id="rId14" Type="http://schemas.openxmlformats.org/officeDocument/2006/relationships/image" Target="../media/image14.png"/><Relationship Id="rId22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6">
            <a:extLst>
              <a:ext uri="{FF2B5EF4-FFF2-40B4-BE49-F238E27FC236}">
                <a16:creationId xmlns:a16="http://schemas.microsoft.com/office/drawing/2014/main" id="{3E23A428-A343-057F-89A6-039AA55C3FB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82BCDDF-831B-E125-2B39-D345DBBF73B6}"/>
              </a:ext>
            </a:extLst>
          </p:cNvPr>
          <p:cNvSpPr txBox="1"/>
          <p:nvPr/>
        </p:nvSpPr>
        <p:spPr>
          <a:xfrm>
            <a:off x="1097280" y="758952"/>
            <a:ext cx="10058400" cy="3566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8000" b="1" spc="-5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Chapter P.1:</a:t>
            </a:r>
          </a:p>
          <a:p>
            <a:pPr defTabSz="914400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8000" b="1" spc="-5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GRAPHS AND MODELS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055851-2E71-FD7A-E58F-DD1DA70E9EFD}"/>
              </a:ext>
            </a:extLst>
          </p:cNvPr>
          <p:cNvSpPr txBox="1"/>
          <p:nvPr/>
        </p:nvSpPr>
        <p:spPr>
          <a:xfrm>
            <a:off x="1100051" y="4455621"/>
            <a:ext cx="100584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</a:pPr>
            <a:r>
              <a:rPr lang="en-US" sz="2400" b="1" cap="all" spc="2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HONORS CALCULUS/CALCULUS</a:t>
            </a:r>
          </a:p>
        </p:txBody>
      </p:sp>
      <p:cxnSp>
        <p:nvCxnSpPr>
          <p:cNvPr id="49" name="Straight Connector 10">
            <a:extLst>
              <a:ext uri="{FF2B5EF4-FFF2-40B4-BE49-F238E27FC236}">
                <a16:creationId xmlns:a16="http://schemas.microsoft.com/office/drawing/2014/main" id="{E14BE1C0-923F-4557-952F-150367D02F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12">
            <a:extLst>
              <a:ext uri="{FF2B5EF4-FFF2-40B4-BE49-F238E27FC236}">
                <a16:creationId xmlns:a16="http://schemas.microsoft.com/office/drawing/2014/main" id="{BF1A0E2E-CDD4-46BC-BDBB-D276E34670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" name="Rectangle 14">
            <a:extLst>
              <a:ext uri="{FF2B5EF4-FFF2-40B4-BE49-F238E27FC236}">
                <a16:creationId xmlns:a16="http://schemas.microsoft.com/office/drawing/2014/main" id="{8F2A5265-B923-4C48-AB84-FC98FD2024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25780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D5180D9-EECC-279C-4440-C09745ABEFC7}"/>
                  </a:ext>
                </a:extLst>
              </p:cNvPr>
              <p:cNvSpPr txBox="1"/>
              <p:nvPr/>
            </p:nvSpPr>
            <p:spPr>
              <a:xfrm>
                <a:off x="1333061" y="94130"/>
                <a:ext cx="9525877" cy="9960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𝑭𝒊𝒏𝒅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𝒕𝒉𝒆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𝒂𝒏𝒅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𝒊𝒏𝒕𝒆𝒓𝒄𝒆𝒑𝒕𝒔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𝒐𝒇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𝒕𝒉𝒆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𝒈𝒓𝒂𝒑𝒉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𝒐𝒇</m:t>
                      </m:r>
                    </m:oMath>
                  </m:oMathPara>
                </a14:m>
                <a:endParaRPr lang="en-US" sz="3200" b="1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D5180D9-EECC-279C-4440-C09745ABEF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3061" y="94130"/>
                <a:ext cx="9525877" cy="99604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72B2698-9570-BDAE-0652-124EEB40248A}"/>
                  </a:ext>
                </a:extLst>
              </p14:cNvPr>
              <p14:cNvContentPartPr/>
              <p14:nvPr/>
            </p14:nvContentPartPr>
            <p14:xfrm>
              <a:off x="6444741" y="372071"/>
              <a:ext cx="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72B2698-9570-BDAE-0652-124EEB40248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35741" y="363431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4088ACC8-CA11-9057-DD06-1C87FF85A30F}"/>
              </a:ext>
            </a:extLst>
          </p:cNvPr>
          <p:cNvSpPr txBox="1"/>
          <p:nvPr/>
        </p:nvSpPr>
        <p:spPr>
          <a:xfrm>
            <a:off x="954741" y="1355599"/>
            <a:ext cx="42896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To find the x-intercepts, let y be zero and solve for x.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1122FC-D9A9-A50C-CB0C-3402C9B3B560}"/>
              </a:ext>
            </a:extLst>
          </p:cNvPr>
          <p:cNvSpPr txBox="1"/>
          <p:nvPr/>
        </p:nvSpPr>
        <p:spPr>
          <a:xfrm>
            <a:off x="7041777" y="1355599"/>
            <a:ext cx="41954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To find the y-intercepts, let x be zero and solve for y.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A308757-ACB5-5929-FC8E-982A3C1B15EC}"/>
              </a:ext>
            </a:extLst>
          </p:cNvPr>
          <p:cNvCxnSpPr>
            <a:cxnSpLocks/>
          </p:cNvCxnSpPr>
          <p:nvPr/>
        </p:nvCxnSpPr>
        <p:spPr>
          <a:xfrm>
            <a:off x="6199093" y="1223682"/>
            <a:ext cx="0" cy="5096436"/>
          </a:xfrm>
          <a:prstGeom prst="line">
            <a:avLst/>
          </a:prstGeom>
          <a:ln w="444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282CFA1-FE5A-54FE-7851-007AAE3D99F6}"/>
              </a:ext>
            </a:extLst>
          </p:cNvPr>
          <p:cNvCxnSpPr>
            <a:cxnSpLocks/>
          </p:cNvCxnSpPr>
          <p:nvPr/>
        </p:nvCxnSpPr>
        <p:spPr>
          <a:xfrm flipH="1">
            <a:off x="0" y="1223682"/>
            <a:ext cx="12192000" cy="0"/>
          </a:xfrm>
          <a:prstGeom prst="line">
            <a:avLst/>
          </a:prstGeom>
          <a:ln w="444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6123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D5180D9-EECC-279C-4440-C09745ABEFC7}"/>
              </a:ext>
            </a:extLst>
          </p:cNvPr>
          <p:cNvSpPr txBox="1"/>
          <p:nvPr/>
        </p:nvSpPr>
        <p:spPr>
          <a:xfrm>
            <a:off x="389963" y="164418"/>
            <a:ext cx="11271164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36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Sketch the graph of the equation by identifying the intercepts.</a:t>
            </a:r>
            <a:endParaRPr lang="en-US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</a:endParaRPr>
          </a:p>
        </p:txBody>
      </p:sp>
      <p:pic>
        <p:nvPicPr>
          <p:cNvPr id="5" name="Picture 4" descr="Chart, line chart&#10;&#10;Description automatically generated">
            <a:extLst>
              <a:ext uri="{FF2B5EF4-FFF2-40B4-BE49-F238E27FC236}">
                <a16:creationId xmlns:a16="http://schemas.microsoft.com/office/drawing/2014/main" id="{6C16A6A9-EF91-6ED2-9192-8C9C399F1E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2129" y="748345"/>
            <a:ext cx="6278998" cy="538921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47C5F3F-E4EA-4300-847F-1828833DC490}"/>
                  </a:ext>
                </a:extLst>
              </p:cNvPr>
              <p:cNvSpPr txBox="1"/>
              <p:nvPr/>
            </p:nvSpPr>
            <p:spPr>
              <a:xfrm>
                <a:off x="1317929" y="768814"/>
                <a:ext cx="2474020" cy="5035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𝐲</m:t>
                      </m:r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𝐱</m:t>
                          </m:r>
                        </m:e>
                        <m:sup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47C5F3F-E4EA-4300-847F-1828833DC4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7929" y="768814"/>
                <a:ext cx="2474020" cy="5035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E06DF9AF-455F-CDF7-1E53-6DB7DD7EA4FA}"/>
              </a:ext>
            </a:extLst>
          </p:cNvPr>
          <p:cNvSpPr txBox="1"/>
          <p:nvPr/>
        </p:nvSpPr>
        <p:spPr>
          <a:xfrm>
            <a:off x="161364" y="1322811"/>
            <a:ext cx="50426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To find the x-intercepts, let y = 0.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4BEC7E-8ED6-3343-993C-429EB640448D}"/>
              </a:ext>
            </a:extLst>
          </p:cNvPr>
          <p:cNvSpPr txBox="1"/>
          <p:nvPr/>
        </p:nvSpPr>
        <p:spPr>
          <a:xfrm>
            <a:off x="161365" y="3698448"/>
            <a:ext cx="5220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To find the y-intercepts, let x = 0.</a:t>
            </a:r>
          </a:p>
        </p:txBody>
      </p:sp>
    </p:spTree>
    <p:extLst>
      <p:ext uri="{BB962C8B-B14F-4D97-AF65-F5344CB8AC3E}">
        <p14:creationId xmlns:p14="http://schemas.microsoft.com/office/powerpoint/2010/main" val="713925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D5180D9-EECC-279C-4440-C09745ABEFC7}"/>
              </a:ext>
            </a:extLst>
          </p:cNvPr>
          <p:cNvSpPr txBox="1"/>
          <p:nvPr/>
        </p:nvSpPr>
        <p:spPr>
          <a:xfrm>
            <a:off x="1409105" y="-14361"/>
            <a:ext cx="9526198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3200" b="1" i="0" dirty="0">
                <a:latin typeface="+mj-lt"/>
              </a:rPr>
              <a:t>Find the all points of intersection of the following graphs.</a:t>
            </a:r>
            <a:endParaRPr lang="en-US" sz="3200" b="1" i="1" dirty="0">
              <a:latin typeface="Cambria Math" panose="02040503050406030204" pitchFamily="18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72B2698-9570-BDAE-0652-124EEB40248A}"/>
                  </a:ext>
                </a:extLst>
              </p14:cNvPr>
              <p14:cNvContentPartPr/>
              <p14:nvPr/>
            </p14:nvContentPartPr>
            <p14:xfrm>
              <a:off x="6444741" y="372071"/>
              <a:ext cx="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72B2698-9570-BDAE-0652-124EEB40248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35741" y="363431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088ACC8-CA11-9057-DD06-1C87FF85A30F}"/>
                  </a:ext>
                </a:extLst>
              </p:cNvPr>
              <p:cNvSpPr txBox="1"/>
              <p:nvPr/>
            </p:nvSpPr>
            <p:spPr>
              <a:xfrm>
                <a:off x="186017" y="742132"/>
                <a:ext cx="5806887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𝟏𝟏</m:t>
                      </m:r>
                    </m:oMath>
                  </m:oMathPara>
                </a14:m>
                <a:endParaRPr lang="en-US" sz="28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088ACC8-CA11-9057-DD06-1C87FF85A3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017" y="742132"/>
                <a:ext cx="5806887" cy="95410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01122FC-D9A9-A50C-CB0C-3402C9B3B560}"/>
                  </a:ext>
                </a:extLst>
              </p:cNvPr>
              <p:cNvSpPr txBox="1"/>
              <p:nvPr/>
            </p:nvSpPr>
            <p:spPr>
              <a:xfrm>
                <a:off x="6444740" y="753026"/>
                <a:ext cx="5561235" cy="9638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28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01122FC-D9A9-A50C-CB0C-3402C9B3B5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740" y="753026"/>
                <a:ext cx="5561235" cy="9638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A308757-ACB5-5929-FC8E-982A3C1B15EC}"/>
              </a:ext>
            </a:extLst>
          </p:cNvPr>
          <p:cNvCxnSpPr>
            <a:cxnSpLocks/>
          </p:cNvCxnSpPr>
          <p:nvPr/>
        </p:nvCxnSpPr>
        <p:spPr>
          <a:xfrm>
            <a:off x="6172204" y="492443"/>
            <a:ext cx="0" cy="5819326"/>
          </a:xfrm>
          <a:prstGeom prst="line">
            <a:avLst/>
          </a:prstGeom>
          <a:ln w="444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282CFA1-FE5A-54FE-7851-007AAE3D99F6}"/>
              </a:ext>
            </a:extLst>
          </p:cNvPr>
          <p:cNvCxnSpPr>
            <a:cxnSpLocks/>
          </p:cNvCxnSpPr>
          <p:nvPr/>
        </p:nvCxnSpPr>
        <p:spPr>
          <a:xfrm flipH="1">
            <a:off x="0" y="492443"/>
            <a:ext cx="12192000" cy="0"/>
          </a:xfrm>
          <a:prstGeom prst="line">
            <a:avLst/>
          </a:prstGeom>
          <a:ln w="444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25456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iagram, engineering drawing&#10;&#10;Description automatically generated">
            <a:extLst>
              <a:ext uri="{FF2B5EF4-FFF2-40B4-BE49-F238E27FC236}">
                <a16:creationId xmlns:a16="http://schemas.microsoft.com/office/drawing/2014/main" id="{B0B5D758-A17F-B80D-AC4C-DDAFE272F6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096000" cy="6252883"/>
          </a:xfrm>
          <a:prstGeom prst="rect">
            <a:avLst/>
          </a:prstGeom>
        </p:spPr>
      </p:pic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372F54DF-3A0D-A773-B238-78140855F6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7740" y="0"/>
            <a:ext cx="6278554" cy="2796988"/>
          </a:xfrm>
          <a:prstGeom prst="rect">
            <a:avLst/>
          </a:prstGeom>
        </p:spPr>
      </p:pic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455BFF7B-C5F2-55D0-103C-F1AB2D8BA3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8128" y="3429000"/>
            <a:ext cx="6508166" cy="1411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7948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CDDF013-EB28-180C-0EB8-576FC14FE7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647765" cy="685800"/>
          </a:xfrm>
          <a:prstGeom prst="rect">
            <a:avLst/>
          </a:prstGeom>
        </p:spPr>
      </p:pic>
      <p:pic>
        <p:nvPicPr>
          <p:cNvPr id="5" name="Picture 4" descr="A picture containing diagram&#10;&#10;Description automatically generated">
            <a:extLst>
              <a:ext uri="{FF2B5EF4-FFF2-40B4-BE49-F238E27FC236}">
                <a16:creationId xmlns:a16="http://schemas.microsoft.com/office/drawing/2014/main" id="{8D9838FE-50ED-965A-1BC8-26E52F2349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800"/>
            <a:ext cx="2847007" cy="3240741"/>
          </a:xfrm>
          <a:prstGeom prst="rect">
            <a:avLst/>
          </a:prstGeom>
        </p:spPr>
      </p:pic>
      <p:pic>
        <p:nvPicPr>
          <p:cNvPr id="7" name="Picture 6" descr="A picture containing diagram&#10;&#10;Description automatically generated">
            <a:extLst>
              <a:ext uri="{FF2B5EF4-FFF2-40B4-BE49-F238E27FC236}">
                <a16:creationId xmlns:a16="http://schemas.microsoft.com/office/drawing/2014/main" id="{56F8B243-F855-E33F-DAC9-26A90836EE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023" y="0"/>
            <a:ext cx="6340452" cy="2407024"/>
          </a:xfrm>
          <a:prstGeom prst="rect">
            <a:avLst/>
          </a:prstGeom>
        </p:spPr>
      </p:pic>
      <p:pic>
        <p:nvPicPr>
          <p:cNvPr id="9" name="Picture 8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B545EE7E-0742-A140-BEFC-B16D22CE17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9129" y="2306170"/>
            <a:ext cx="5635381" cy="1647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897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77639FB-257F-67DD-4B7D-4F492FD75C38}"/>
              </a:ext>
            </a:extLst>
          </p:cNvPr>
          <p:cNvSpPr txBox="1"/>
          <p:nvPr/>
        </p:nvSpPr>
        <p:spPr>
          <a:xfrm>
            <a:off x="1836095" y="50552"/>
            <a:ext cx="85198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Sketching a Graph by Point Plotting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D5180D9-EECC-279C-4440-C09745ABEFC7}"/>
                  </a:ext>
                </a:extLst>
              </p:cNvPr>
              <p:cNvSpPr txBox="1"/>
              <p:nvPr/>
            </p:nvSpPr>
            <p:spPr>
              <a:xfrm>
                <a:off x="264470" y="915356"/>
                <a:ext cx="613469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𝑆𝑘𝑒𝑡𝑐h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𝑡h𝑒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𝑔𝑟𝑎𝑝h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=−2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D5180D9-EECC-279C-4440-C09745ABEF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470" y="915356"/>
                <a:ext cx="6134692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Chart, line chart&#10;&#10;Description automatically generated">
            <a:extLst>
              <a:ext uri="{FF2B5EF4-FFF2-40B4-BE49-F238E27FC236}">
                <a16:creationId xmlns:a16="http://schemas.microsoft.com/office/drawing/2014/main" id="{6C16A6A9-EF91-6ED2-9192-8C9C399F1E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162" y="926040"/>
            <a:ext cx="5411636" cy="5377483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F9D741B-FE68-992F-F469-C02F1B556FA3}"/>
              </a:ext>
            </a:extLst>
          </p:cNvPr>
          <p:cNvCxnSpPr>
            <a:cxnSpLocks/>
          </p:cNvCxnSpPr>
          <p:nvPr/>
        </p:nvCxnSpPr>
        <p:spPr>
          <a:xfrm>
            <a:off x="1381326" y="1611175"/>
            <a:ext cx="0" cy="457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5A5BAE1-88C9-938A-AB08-E4AB6117FA68}"/>
              </a:ext>
            </a:extLst>
          </p:cNvPr>
          <p:cNvCxnSpPr>
            <a:cxnSpLocks/>
          </p:cNvCxnSpPr>
          <p:nvPr/>
        </p:nvCxnSpPr>
        <p:spPr>
          <a:xfrm flipH="1">
            <a:off x="264470" y="2214664"/>
            <a:ext cx="4074066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50A524A4-4E4D-8EA5-4BB5-7F98496660DC}"/>
              </a:ext>
            </a:extLst>
          </p:cNvPr>
          <p:cNvSpPr txBox="1"/>
          <p:nvPr/>
        </p:nvSpPr>
        <p:spPr>
          <a:xfrm>
            <a:off x="618618" y="1611176"/>
            <a:ext cx="466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B3BC431-FEAE-D412-C441-3C242FCAE841}"/>
              </a:ext>
            </a:extLst>
          </p:cNvPr>
          <p:cNvSpPr txBox="1"/>
          <p:nvPr/>
        </p:nvSpPr>
        <p:spPr>
          <a:xfrm>
            <a:off x="2655651" y="1611175"/>
            <a:ext cx="466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DD4AB92-4761-0AB6-E9FD-78EB739E6002}"/>
              </a:ext>
            </a:extLst>
          </p:cNvPr>
          <p:cNvCxnSpPr>
            <a:cxnSpLocks/>
          </p:cNvCxnSpPr>
          <p:nvPr/>
        </p:nvCxnSpPr>
        <p:spPr>
          <a:xfrm flipH="1">
            <a:off x="276730" y="2979906"/>
            <a:ext cx="4074066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6A1588-7871-388D-A389-9212C0DE8F74}"/>
              </a:ext>
            </a:extLst>
          </p:cNvPr>
          <p:cNvCxnSpPr>
            <a:cxnSpLocks/>
          </p:cNvCxnSpPr>
          <p:nvPr/>
        </p:nvCxnSpPr>
        <p:spPr>
          <a:xfrm flipH="1">
            <a:off x="276730" y="3855395"/>
            <a:ext cx="4074066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35AD6EF-1346-F247-FC37-922E9A441739}"/>
              </a:ext>
            </a:extLst>
          </p:cNvPr>
          <p:cNvCxnSpPr>
            <a:cxnSpLocks/>
          </p:cNvCxnSpPr>
          <p:nvPr/>
        </p:nvCxnSpPr>
        <p:spPr>
          <a:xfrm flipH="1">
            <a:off x="276730" y="4604426"/>
            <a:ext cx="4074066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D4CB36D-96FF-27D0-8C96-6FE0E2D17489}"/>
              </a:ext>
            </a:extLst>
          </p:cNvPr>
          <p:cNvCxnSpPr>
            <a:cxnSpLocks/>
          </p:cNvCxnSpPr>
          <p:nvPr/>
        </p:nvCxnSpPr>
        <p:spPr>
          <a:xfrm flipH="1">
            <a:off x="276730" y="5460460"/>
            <a:ext cx="4074066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60A3F983-07D3-E7C6-6BA4-66ABE5A2EA7A}"/>
              </a:ext>
            </a:extLst>
          </p:cNvPr>
          <p:cNvSpPr txBox="1"/>
          <p:nvPr/>
        </p:nvSpPr>
        <p:spPr>
          <a:xfrm>
            <a:off x="624394" y="2334238"/>
            <a:ext cx="466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50F6731-B620-B58F-1AE2-328F5CFD160E}"/>
              </a:ext>
            </a:extLst>
          </p:cNvPr>
          <p:cNvSpPr txBox="1"/>
          <p:nvPr/>
        </p:nvSpPr>
        <p:spPr>
          <a:xfrm>
            <a:off x="726539" y="4795738"/>
            <a:ext cx="272372" cy="471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F8C1E48-866D-8FD5-D1FE-1F09FC838BA9}"/>
              </a:ext>
            </a:extLst>
          </p:cNvPr>
          <p:cNvSpPr txBox="1"/>
          <p:nvPr/>
        </p:nvSpPr>
        <p:spPr>
          <a:xfrm>
            <a:off x="705560" y="4008613"/>
            <a:ext cx="3270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74A040E-8D83-D74E-51AD-32F974142485}"/>
              </a:ext>
            </a:extLst>
          </p:cNvPr>
          <p:cNvSpPr txBox="1"/>
          <p:nvPr/>
        </p:nvSpPr>
        <p:spPr>
          <a:xfrm>
            <a:off x="630170" y="3114296"/>
            <a:ext cx="466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883A5FB-5003-9F67-E237-1AE320DC49D3}"/>
              </a:ext>
            </a:extLst>
          </p:cNvPr>
          <p:cNvSpPr txBox="1"/>
          <p:nvPr/>
        </p:nvSpPr>
        <p:spPr>
          <a:xfrm>
            <a:off x="726539" y="5484222"/>
            <a:ext cx="3687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173224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77639FB-257F-67DD-4B7D-4F492FD75C38}"/>
              </a:ext>
            </a:extLst>
          </p:cNvPr>
          <p:cNvSpPr txBox="1"/>
          <p:nvPr/>
        </p:nvSpPr>
        <p:spPr>
          <a:xfrm>
            <a:off x="1836095" y="50552"/>
            <a:ext cx="85198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Sketching a Graph by Point Plotting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D5180D9-EECC-279C-4440-C09745ABEFC7}"/>
                  </a:ext>
                </a:extLst>
              </p:cNvPr>
              <p:cNvSpPr txBox="1"/>
              <p:nvPr/>
            </p:nvSpPr>
            <p:spPr>
              <a:xfrm>
                <a:off x="264470" y="915356"/>
                <a:ext cx="580107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𝑆𝑘𝑒𝑡𝑐h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𝑡h𝑒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𝑔𝑟𝑎𝑝h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D5180D9-EECC-279C-4440-C09745ABEF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470" y="915356"/>
                <a:ext cx="5801075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Chart, line chart&#10;&#10;Description automatically generated">
            <a:extLst>
              <a:ext uri="{FF2B5EF4-FFF2-40B4-BE49-F238E27FC236}">
                <a16:creationId xmlns:a16="http://schemas.microsoft.com/office/drawing/2014/main" id="{6C16A6A9-EF91-6ED2-9192-8C9C399F1E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162" y="926040"/>
            <a:ext cx="5411636" cy="5377483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F9D741B-FE68-992F-F469-C02F1B556FA3}"/>
              </a:ext>
            </a:extLst>
          </p:cNvPr>
          <p:cNvCxnSpPr>
            <a:cxnSpLocks/>
          </p:cNvCxnSpPr>
          <p:nvPr/>
        </p:nvCxnSpPr>
        <p:spPr>
          <a:xfrm>
            <a:off x="1381326" y="1611175"/>
            <a:ext cx="0" cy="457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5A5BAE1-88C9-938A-AB08-E4AB6117FA68}"/>
              </a:ext>
            </a:extLst>
          </p:cNvPr>
          <p:cNvCxnSpPr>
            <a:cxnSpLocks/>
          </p:cNvCxnSpPr>
          <p:nvPr/>
        </p:nvCxnSpPr>
        <p:spPr>
          <a:xfrm flipH="1">
            <a:off x="264470" y="2214664"/>
            <a:ext cx="4074066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50A524A4-4E4D-8EA5-4BB5-7F98496660DC}"/>
              </a:ext>
            </a:extLst>
          </p:cNvPr>
          <p:cNvSpPr txBox="1"/>
          <p:nvPr/>
        </p:nvSpPr>
        <p:spPr>
          <a:xfrm>
            <a:off x="618618" y="1611176"/>
            <a:ext cx="466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B3BC431-FEAE-D412-C441-3C242FCAE841}"/>
              </a:ext>
            </a:extLst>
          </p:cNvPr>
          <p:cNvSpPr txBox="1"/>
          <p:nvPr/>
        </p:nvSpPr>
        <p:spPr>
          <a:xfrm>
            <a:off x="2655651" y="1611175"/>
            <a:ext cx="466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DD4AB92-4761-0AB6-E9FD-78EB739E6002}"/>
              </a:ext>
            </a:extLst>
          </p:cNvPr>
          <p:cNvCxnSpPr>
            <a:cxnSpLocks/>
          </p:cNvCxnSpPr>
          <p:nvPr/>
        </p:nvCxnSpPr>
        <p:spPr>
          <a:xfrm flipH="1">
            <a:off x="276730" y="2979906"/>
            <a:ext cx="4074066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6A1588-7871-388D-A389-9212C0DE8F74}"/>
              </a:ext>
            </a:extLst>
          </p:cNvPr>
          <p:cNvCxnSpPr>
            <a:cxnSpLocks/>
          </p:cNvCxnSpPr>
          <p:nvPr/>
        </p:nvCxnSpPr>
        <p:spPr>
          <a:xfrm flipH="1">
            <a:off x="276730" y="3855395"/>
            <a:ext cx="4074066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35AD6EF-1346-F247-FC37-922E9A441739}"/>
              </a:ext>
            </a:extLst>
          </p:cNvPr>
          <p:cNvCxnSpPr>
            <a:cxnSpLocks/>
          </p:cNvCxnSpPr>
          <p:nvPr/>
        </p:nvCxnSpPr>
        <p:spPr>
          <a:xfrm flipH="1">
            <a:off x="276730" y="4604426"/>
            <a:ext cx="4074066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D4CB36D-96FF-27D0-8C96-6FE0E2D17489}"/>
              </a:ext>
            </a:extLst>
          </p:cNvPr>
          <p:cNvCxnSpPr>
            <a:cxnSpLocks/>
          </p:cNvCxnSpPr>
          <p:nvPr/>
        </p:nvCxnSpPr>
        <p:spPr>
          <a:xfrm flipH="1">
            <a:off x="276730" y="5460460"/>
            <a:ext cx="4074066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60A3F983-07D3-E7C6-6BA4-66ABE5A2EA7A}"/>
              </a:ext>
            </a:extLst>
          </p:cNvPr>
          <p:cNvSpPr txBox="1"/>
          <p:nvPr/>
        </p:nvSpPr>
        <p:spPr>
          <a:xfrm>
            <a:off x="624394" y="2334238"/>
            <a:ext cx="466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50F6731-B620-B58F-1AE2-328F5CFD160E}"/>
              </a:ext>
            </a:extLst>
          </p:cNvPr>
          <p:cNvSpPr txBox="1"/>
          <p:nvPr/>
        </p:nvSpPr>
        <p:spPr>
          <a:xfrm>
            <a:off x="726539" y="4795738"/>
            <a:ext cx="272372" cy="471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F8C1E48-866D-8FD5-D1FE-1F09FC838BA9}"/>
              </a:ext>
            </a:extLst>
          </p:cNvPr>
          <p:cNvSpPr txBox="1"/>
          <p:nvPr/>
        </p:nvSpPr>
        <p:spPr>
          <a:xfrm>
            <a:off x="705560" y="4008613"/>
            <a:ext cx="3270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74A040E-8D83-D74E-51AD-32F974142485}"/>
              </a:ext>
            </a:extLst>
          </p:cNvPr>
          <p:cNvSpPr txBox="1"/>
          <p:nvPr/>
        </p:nvSpPr>
        <p:spPr>
          <a:xfrm>
            <a:off x="630170" y="3114296"/>
            <a:ext cx="466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883A5FB-5003-9F67-E237-1AE320DC49D3}"/>
              </a:ext>
            </a:extLst>
          </p:cNvPr>
          <p:cNvSpPr txBox="1"/>
          <p:nvPr/>
        </p:nvSpPr>
        <p:spPr>
          <a:xfrm>
            <a:off x="726539" y="5484222"/>
            <a:ext cx="3687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261095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D5180D9-EECC-279C-4440-C09745ABEFC7}"/>
                  </a:ext>
                </a:extLst>
              </p:cNvPr>
              <p:cNvSpPr txBox="1"/>
              <p:nvPr/>
            </p:nvSpPr>
            <p:spPr>
              <a:xfrm>
                <a:off x="3553541" y="0"/>
                <a:ext cx="5084918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𝑆𝑘𝑒𝑡𝑐h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𝑡h𝑒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𝑔𝑟𝑎𝑝h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D5180D9-EECC-279C-4440-C09745ABEF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3541" y="0"/>
                <a:ext cx="5084918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Chart, line chart&#10;&#10;Description automatically generated">
            <a:extLst>
              <a:ext uri="{FF2B5EF4-FFF2-40B4-BE49-F238E27FC236}">
                <a16:creationId xmlns:a16="http://schemas.microsoft.com/office/drawing/2014/main" id="{6C16A6A9-EF91-6ED2-9192-8C9C399F1E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948" y="593436"/>
            <a:ext cx="7642980" cy="5778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232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D5180D9-EECC-279C-4440-C09745ABEFC7}"/>
                  </a:ext>
                </a:extLst>
              </p:cNvPr>
              <p:cNvSpPr txBox="1"/>
              <p:nvPr/>
            </p:nvSpPr>
            <p:spPr>
              <a:xfrm>
                <a:off x="3553541" y="0"/>
                <a:ext cx="586057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𝑆𝑘𝑒𝑡𝑐h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𝑡h𝑒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𝑔𝑟𝑎𝑝h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=|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−2|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D5180D9-EECC-279C-4440-C09745ABEF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3541" y="0"/>
                <a:ext cx="5860579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Chart, line chart&#10;&#10;Description automatically generated">
            <a:extLst>
              <a:ext uri="{FF2B5EF4-FFF2-40B4-BE49-F238E27FC236}">
                <a16:creationId xmlns:a16="http://schemas.microsoft.com/office/drawing/2014/main" id="{6C16A6A9-EF91-6ED2-9192-8C9C399F1E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948" y="593436"/>
            <a:ext cx="7642980" cy="5778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10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D5180D9-EECC-279C-4440-C09745ABEFC7}"/>
                  </a:ext>
                </a:extLst>
              </p:cNvPr>
              <p:cNvSpPr txBox="1"/>
              <p:nvPr/>
            </p:nvSpPr>
            <p:spPr>
              <a:xfrm>
                <a:off x="0" y="1152126"/>
                <a:ext cx="4347216" cy="45537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𝑆𝑘𝑒𝑡𝑐h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𝑡h𝑒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𝑔𝑟𝑎𝑝h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3200" b="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endParaRPr lang="en-US" sz="3200" b="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US" sz="3200" b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rad>
                    </m:oMath>
                  </m:oMathPara>
                </a14:m>
                <a:endParaRPr lang="en-US" sz="3200" b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rad>
                    </m:oMath>
                  </m:oMathPara>
                </a14:m>
                <a:endParaRPr lang="en-US" sz="4000" b="0" dirty="0"/>
              </a:p>
              <a:p>
                <a:endParaRPr lang="en-US" sz="3200" b="0" dirty="0"/>
              </a:p>
              <a:p>
                <a:endParaRPr lang="en-US" sz="3200" b="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D5180D9-EECC-279C-4440-C09745ABEF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2126"/>
                <a:ext cx="4347216" cy="455374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Chart, line chart&#10;&#10;Description automatically generated">
            <a:extLst>
              <a:ext uri="{FF2B5EF4-FFF2-40B4-BE49-F238E27FC236}">
                <a16:creationId xmlns:a16="http://schemas.microsoft.com/office/drawing/2014/main" id="{6C16A6A9-EF91-6ED2-9192-8C9C399F1E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7216" y="228298"/>
            <a:ext cx="7444349" cy="593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783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7CAA25-7DE0-876D-A77F-F55A087B54CD}"/>
              </a:ext>
            </a:extLst>
          </p:cNvPr>
          <p:cNvSpPr txBox="1"/>
          <p:nvPr/>
        </p:nvSpPr>
        <p:spPr>
          <a:xfrm>
            <a:off x="1836095" y="50552"/>
            <a:ext cx="85198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Finding x- and y-intercepts</a:t>
            </a:r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76756401-A72B-A8D4-9603-848F7D9DF6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022" y="804751"/>
            <a:ext cx="10481955" cy="5248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076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7CAA25-7DE0-876D-A77F-F55A087B54CD}"/>
              </a:ext>
            </a:extLst>
          </p:cNvPr>
          <p:cNvSpPr txBox="1"/>
          <p:nvPr/>
        </p:nvSpPr>
        <p:spPr>
          <a:xfrm>
            <a:off x="1836095" y="50552"/>
            <a:ext cx="85198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Finding x- and y-intercepts</a:t>
            </a:r>
          </a:p>
        </p:txBody>
      </p:sp>
      <p:pic>
        <p:nvPicPr>
          <p:cNvPr id="5" name="Picture 4" descr="Chart&#10;&#10;Description automatically generated">
            <a:extLst>
              <a:ext uri="{FF2B5EF4-FFF2-40B4-BE49-F238E27FC236}">
                <a16:creationId xmlns:a16="http://schemas.microsoft.com/office/drawing/2014/main" id="{B175D060-AA4F-FC04-5A31-2725F8D7F4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077" y="819993"/>
            <a:ext cx="5819844" cy="525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882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7CAA25-7DE0-876D-A77F-F55A087B54CD}"/>
              </a:ext>
            </a:extLst>
          </p:cNvPr>
          <p:cNvSpPr txBox="1"/>
          <p:nvPr/>
        </p:nvSpPr>
        <p:spPr>
          <a:xfrm>
            <a:off x="1836095" y="50552"/>
            <a:ext cx="85198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Finding x- and y-intercepts</a:t>
            </a:r>
          </a:p>
        </p:txBody>
      </p:sp>
      <p:pic>
        <p:nvPicPr>
          <p:cNvPr id="3" name="Picture 2" descr="Chart, line chart&#10;&#10;Description automatically generated">
            <a:extLst>
              <a:ext uri="{FF2B5EF4-FFF2-40B4-BE49-F238E27FC236}">
                <a16:creationId xmlns:a16="http://schemas.microsoft.com/office/drawing/2014/main" id="{B925D4E7-7823-6161-F5E6-52645B70C9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0181" y="819993"/>
            <a:ext cx="5411636" cy="5377483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9E39E852-158D-8B9B-06E5-92A98AB95A1F}"/>
                  </a:ext>
                </a:extLst>
              </p14:cNvPr>
              <p14:cNvContentPartPr/>
              <p14:nvPr/>
            </p14:nvContentPartPr>
            <p14:xfrm>
              <a:off x="6032426" y="3415362"/>
              <a:ext cx="132840" cy="1497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9E39E852-158D-8B9B-06E5-92A98AB95A1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23786" y="3406362"/>
                <a:ext cx="150480" cy="16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B97FB1FC-AEE5-55AB-E016-F944A08385BB}"/>
                  </a:ext>
                </a:extLst>
              </p14:cNvPr>
              <p14:cNvContentPartPr/>
              <p14:nvPr/>
            </p14:nvContentPartPr>
            <p14:xfrm>
              <a:off x="4540586" y="3397722"/>
              <a:ext cx="158040" cy="17892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B97FB1FC-AEE5-55AB-E016-F944A08385B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531946" y="3388722"/>
                <a:ext cx="175680" cy="19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E9C3BB9E-C50D-0B91-74FA-FA3D7EE8DBEC}"/>
                  </a:ext>
                </a:extLst>
              </p14:cNvPr>
              <p14:cNvContentPartPr/>
              <p14:nvPr/>
            </p14:nvContentPartPr>
            <p14:xfrm>
              <a:off x="7448306" y="3406002"/>
              <a:ext cx="226440" cy="17532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E9C3BB9E-C50D-0B91-74FA-FA3D7EE8DBEC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439666" y="3397002"/>
                <a:ext cx="244080" cy="19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252086AF-19EE-1823-DAA0-7CB7420A5DE9}"/>
                  </a:ext>
                </a:extLst>
              </p14:cNvPr>
              <p14:cNvContentPartPr/>
              <p14:nvPr/>
            </p14:nvContentPartPr>
            <p14:xfrm>
              <a:off x="4645706" y="1618602"/>
              <a:ext cx="1473120" cy="192852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252086AF-19EE-1823-DAA0-7CB7420A5DE9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636706" y="1609962"/>
                <a:ext cx="1490760" cy="1946160"/>
              </a:xfrm>
              <a:prstGeom prst="rect">
                <a:avLst/>
              </a:prstGeom>
            </p:spPr>
          </p:pic>
        </mc:Fallback>
      </mc:AlternateContent>
      <p:grpSp>
        <p:nvGrpSpPr>
          <p:cNvPr id="18" name="Group 17">
            <a:extLst>
              <a:ext uri="{FF2B5EF4-FFF2-40B4-BE49-F238E27FC236}">
                <a16:creationId xmlns:a16="http://schemas.microsoft.com/office/drawing/2014/main" id="{50480E0D-E70C-547F-411D-E0062B87CAB6}"/>
              </a:ext>
            </a:extLst>
          </p:cNvPr>
          <p:cNvGrpSpPr/>
          <p:nvPr/>
        </p:nvGrpSpPr>
        <p:grpSpPr>
          <a:xfrm>
            <a:off x="4071146" y="3414642"/>
            <a:ext cx="601200" cy="2826720"/>
            <a:chOff x="4071146" y="3414642"/>
            <a:chExt cx="601200" cy="2826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8BD781A5-EB58-93E1-761F-22AD7DEC86E4}"/>
                    </a:ext>
                  </a:extLst>
                </p14:cNvPr>
                <p14:cNvContentPartPr/>
                <p14:nvPr/>
              </p14:nvContentPartPr>
              <p14:xfrm>
                <a:off x="4605746" y="3472962"/>
                <a:ext cx="38880" cy="4140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8BD781A5-EB58-93E1-761F-22AD7DEC86E4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4596746" y="3464322"/>
                  <a:ext cx="56520" cy="5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350B0782-1854-458C-1DBE-2EB66638BA05}"/>
                    </a:ext>
                  </a:extLst>
                </p14:cNvPr>
                <p14:cNvContentPartPr/>
                <p14:nvPr/>
              </p14:nvContentPartPr>
              <p14:xfrm>
                <a:off x="4585946" y="3434082"/>
                <a:ext cx="86400" cy="10908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350B0782-1854-458C-1DBE-2EB66638BA05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4577306" y="3425442"/>
                  <a:ext cx="104040" cy="12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32D9A91A-EF94-7FFE-2579-97652AA478ED}"/>
                    </a:ext>
                  </a:extLst>
                </p14:cNvPr>
                <p14:cNvContentPartPr/>
                <p14:nvPr/>
              </p14:nvContentPartPr>
              <p14:xfrm>
                <a:off x="4071146" y="3414642"/>
                <a:ext cx="579240" cy="282672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32D9A91A-EF94-7FFE-2579-97652AA478ED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4062506" y="3405642"/>
                  <a:ext cx="596880" cy="2844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CBAA6370-58BF-C511-57C0-4AB6E9A82A93}"/>
                  </a:ext>
                </a:extLst>
              </p14:cNvPr>
              <p14:cNvContentPartPr/>
              <p14:nvPr/>
            </p14:nvContentPartPr>
            <p14:xfrm>
              <a:off x="6125306" y="3257682"/>
              <a:ext cx="1436760" cy="206820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CBAA6370-58BF-C511-57C0-4AB6E9A82A93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116306" y="3248682"/>
                <a:ext cx="1454400" cy="2085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24042BB0-B2CB-9A36-7984-4055A0822C97}"/>
                  </a:ext>
                </a:extLst>
              </p14:cNvPr>
              <p14:cNvContentPartPr/>
              <p14:nvPr/>
            </p14:nvContentPartPr>
            <p14:xfrm>
              <a:off x="7523546" y="1338162"/>
              <a:ext cx="527760" cy="212472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24042BB0-B2CB-9A36-7984-4055A0822C97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7514906" y="1329162"/>
                <a:ext cx="545400" cy="214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505FDF3A-9761-A707-5DFB-16885816CDC0}"/>
                  </a:ext>
                </a:extLst>
              </p14:cNvPr>
              <p14:cNvContentPartPr/>
              <p14:nvPr/>
            </p14:nvContentPartPr>
            <p14:xfrm>
              <a:off x="8050946" y="793122"/>
              <a:ext cx="178560" cy="62748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505FDF3A-9761-A707-5DFB-16885816CDC0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8041946" y="784482"/>
                <a:ext cx="196200" cy="64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071E47DA-265C-943D-B4D4-4969329EE656}"/>
                  </a:ext>
                </a:extLst>
              </p14:cNvPr>
              <p14:cNvContentPartPr/>
              <p14:nvPr/>
            </p14:nvContentPartPr>
            <p14:xfrm>
              <a:off x="1038163" y="4740319"/>
              <a:ext cx="360" cy="36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071E47DA-265C-943D-B4D4-4969329EE656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1029163" y="4731679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BE2946B4-8020-D085-0F9A-8153D867AA8F}"/>
                  </a:ext>
                </a:extLst>
              </p14:cNvPr>
              <p14:cNvContentPartPr/>
              <p14:nvPr/>
            </p14:nvContentPartPr>
            <p14:xfrm>
              <a:off x="3874603" y="3767959"/>
              <a:ext cx="360" cy="36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BE2946B4-8020-D085-0F9A-8153D867AA8F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3865963" y="3759319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3857232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488</TotalTime>
  <Words>237</Words>
  <Application>Microsoft Office PowerPoint</Application>
  <PresentationFormat>Widescreen</PresentationFormat>
  <Paragraphs>46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Calibri</vt:lpstr>
      <vt:lpstr>Calibri Light</vt:lpstr>
      <vt:lpstr>Cambria Math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Kuniega</dc:creator>
  <cp:lastModifiedBy>Michael Kuniega</cp:lastModifiedBy>
  <cp:revision>1</cp:revision>
  <dcterms:created xsi:type="dcterms:W3CDTF">2022-12-07T11:56:29Z</dcterms:created>
  <dcterms:modified xsi:type="dcterms:W3CDTF">2022-12-25T21:56:40Z</dcterms:modified>
</cp:coreProperties>
</file>